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144000" type="screen4x3"/>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100" d="100"/>
          <a:sy n="100" d="100"/>
        </p:scale>
        <p:origin x="-1236" y="-7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103" cy="469106"/>
          </a:xfrm>
          <a:prstGeom prst="rect">
            <a:avLst/>
          </a:prstGeom>
        </p:spPr>
        <p:txBody>
          <a:bodyPr vert="horz" lIns="91614" tIns="45807" rIns="91614" bIns="45807" rtlCol="0"/>
          <a:lstStyle>
            <a:lvl1pPr algn="l" fontAlgn="auto">
              <a:spcBef>
                <a:spcPts val="0"/>
              </a:spcBef>
              <a:spcAft>
                <a:spcPts val="0"/>
              </a:spcAft>
              <a:defRPr sz="1200">
                <a:latin typeface="+mn-lt"/>
              </a:defRPr>
            </a:lvl1pPr>
          </a:lstStyle>
          <a:p>
            <a:pPr>
              <a:defRPr/>
            </a:pPr>
            <a:endParaRPr lang="en-SG"/>
          </a:p>
        </p:txBody>
      </p:sp>
      <p:sp>
        <p:nvSpPr>
          <p:cNvPr id="3" name="Date Placeholder 2"/>
          <p:cNvSpPr>
            <a:spLocks noGrp="1"/>
          </p:cNvSpPr>
          <p:nvPr>
            <p:ph type="dt" idx="1"/>
          </p:nvPr>
        </p:nvSpPr>
        <p:spPr>
          <a:xfrm>
            <a:off x="4023782" y="1"/>
            <a:ext cx="3077103" cy="469106"/>
          </a:xfrm>
          <a:prstGeom prst="rect">
            <a:avLst/>
          </a:prstGeom>
        </p:spPr>
        <p:txBody>
          <a:bodyPr vert="horz" lIns="91614" tIns="45807" rIns="91614" bIns="45807" rtlCol="0"/>
          <a:lstStyle>
            <a:lvl1pPr algn="r" fontAlgn="auto">
              <a:spcBef>
                <a:spcPts val="0"/>
              </a:spcBef>
              <a:spcAft>
                <a:spcPts val="0"/>
              </a:spcAft>
              <a:defRPr sz="1200">
                <a:latin typeface="+mn-lt"/>
              </a:defRPr>
            </a:lvl1pPr>
          </a:lstStyle>
          <a:p>
            <a:pPr>
              <a:defRPr/>
            </a:pPr>
            <a:fld id="{7D77DE77-0513-4CFA-ACA6-178DD506371D}" type="datetimeFigureOut">
              <a:rPr lang="en-US"/>
              <a:pPr>
                <a:defRPr/>
              </a:pPr>
              <a:t>8/4/2011</a:t>
            </a:fld>
            <a:endParaRPr lang="en-SG"/>
          </a:p>
        </p:txBody>
      </p:sp>
      <p:sp>
        <p:nvSpPr>
          <p:cNvPr id="4" name="Slide Image Placeholder 3"/>
          <p:cNvSpPr>
            <a:spLocks noGrp="1" noRot="1" noChangeAspect="1"/>
          </p:cNvSpPr>
          <p:nvPr>
            <p:ph type="sldImg" idx="2"/>
          </p:nvPr>
        </p:nvSpPr>
        <p:spPr>
          <a:xfrm>
            <a:off x="2230438" y="704850"/>
            <a:ext cx="2641600" cy="3521075"/>
          </a:xfrm>
          <a:prstGeom prst="rect">
            <a:avLst/>
          </a:prstGeom>
          <a:noFill/>
          <a:ln w="12700">
            <a:solidFill>
              <a:prstClr val="black"/>
            </a:solidFill>
          </a:ln>
        </p:spPr>
        <p:txBody>
          <a:bodyPr vert="horz" lIns="91614" tIns="45807" rIns="91614" bIns="45807" rtlCol="0" anchor="ctr"/>
          <a:lstStyle/>
          <a:p>
            <a:pPr lvl="0"/>
            <a:endParaRPr lang="en-SG" noProof="0"/>
          </a:p>
        </p:txBody>
      </p:sp>
      <p:sp>
        <p:nvSpPr>
          <p:cNvPr id="5" name="Notes Placeholder 4"/>
          <p:cNvSpPr>
            <a:spLocks noGrp="1"/>
          </p:cNvSpPr>
          <p:nvPr>
            <p:ph type="body" sz="quarter" idx="3"/>
          </p:nvPr>
        </p:nvSpPr>
        <p:spPr>
          <a:xfrm>
            <a:off x="709611" y="4458890"/>
            <a:ext cx="5683253" cy="4225132"/>
          </a:xfrm>
          <a:prstGeom prst="rect">
            <a:avLst/>
          </a:prstGeom>
        </p:spPr>
        <p:txBody>
          <a:bodyPr vert="horz" lIns="91614" tIns="45807" rIns="91614" bIns="4580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SG" noProof="0"/>
          </a:p>
        </p:txBody>
      </p:sp>
      <p:sp>
        <p:nvSpPr>
          <p:cNvPr id="6" name="Footer Placeholder 5"/>
          <p:cNvSpPr>
            <a:spLocks noGrp="1"/>
          </p:cNvSpPr>
          <p:nvPr>
            <p:ph type="ftr" sz="quarter" idx="4"/>
          </p:nvPr>
        </p:nvSpPr>
        <p:spPr>
          <a:xfrm>
            <a:off x="0" y="8917780"/>
            <a:ext cx="3077103" cy="469106"/>
          </a:xfrm>
          <a:prstGeom prst="rect">
            <a:avLst/>
          </a:prstGeom>
        </p:spPr>
        <p:txBody>
          <a:bodyPr vert="horz" lIns="91614" tIns="45807" rIns="91614" bIns="45807" rtlCol="0" anchor="b"/>
          <a:lstStyle>
            <a:lvl1pPr algn="l" fontAlgn="auto">
              <a:spcBef>
                <a:spcPts val="0"/>
              </a:spcBef>
              <a:spcAft>
                <a:spcPts val="0"/>
              </a:spcAft>
              <a:defRPr sz="1200">
                <a:latin typeface="+mn-lt"/>
              </a:defRPr>
            </a:lvl1pPr>
          </a:lstStyle>
          <a:p>
            <a:pPr>
              <a:defRPr/>
            </a:pPr>
            <a:endParaRPr lang="en-SG"/>
          </a:p>
        </p:txBody>
      </p:sp>
      <p:sp>
        <p:nvSpPr>
          <p:cNvPr id="7" name="Slide Number Placeholder 6"/>
          <p:cNvSpPr>
            <a:spLocks noGrp="1"/>
          </p:cNvSpPr>
          <p:nvPr>
            <p:ph type="sldNum" sz="quarter" idx="5"/>
          </p:nvPr>
        </p:nvSpPr>
        <p:spPr>
          <a:xfrm>
            <a:off x="4023782" y="8917780"/>
            <a:ext cx="3077103" cy="469106"/>
          </a:xfrm>
          <a:prstGeom prst="rect">
            <a:avLst/>
          </a:prstGeom>
        </p:spPr>
        <p:txBody>
          <a:bodyPr vert="horz" lIns="91614" tIns="45807" rIns="91614" bIns="45807" rtlCol="0" anchor="b"/>
          <a:lstStyle>
            <a:lvl1pPr algn="r" fontAlgn="auto">
              <a:spcBef>
                <a:spcPts val="0"/>
              </a:spcBef>
              <a:spcAft>
                <a:spcPts val="0"/>
              </a:spcAft>
              <a:defRPr sz="1200">
                <a:latin typeface="+mn-lt"/>
              </a:defRPr>
            </a:lvl1pPr>
          </a:lstStyle>
          <a:p>
            <a:pPr>
              <a:defRPr/>
            </a:pPr>
            <a:fld id="{129585BD-8D6B-49F3-8201-7A6C21E8E2DF}" type="slidenum">
              <a:rPr lang="en-SG"/>
              <a:pPr>
                <a:defRPr/>
              </a:pPr>
              <a:t>‹#›</a:t>
            </a:fld>
            <a:endParaRPr lang="en-SG"/>
          </a:p>
        </p:txBody>
      </p:sp>
    </p:spTree>
    <p:extLst>
      <p:ext uri="{BB962C8B-B14F-4D97-AF65-F5344CB8AC3E}">
        <p14:creationId xmlns="" xmlns:p14="http://schemas.microsoft.com/office/powerpoint/2010/main" val="21408600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SG" smtClean="0"/>
          </a:p>
        </p:txBody>
      </p:sp>
      <p:sp>
        <p:nvSpPr>
          <p:cNvPr id="51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8ADE67C-F96C-4280-8D9E-57E07F871C4C}" type="slidenum">
              <a:rPr lang="en-SG" smtClean="0"/>
              <a:pPr fontAlgn="base">
                <a:spcBef>
                  <a:spcPct val="0"/>
                </a:spcBef>
                <a:spcAft>
                  <a:spcPct val="0"/>
                </a:spcAft>
                <a:defRPr/>
              </a:pPr>
              <a:t>1</a:t>
            </a:fld>
            <a:endParaRPr lang="en-SG"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29585BD-8D6B-49F3-8201-7A6C21E8E2DF}" type="slidenum">
              <a:rPr lang="en-SG" smtClean="0"/>
              <a:pPr>
                <a:defRPr/>
              </a:pPr>
              <a:t>2</a:t>
            </a:fld>
            <a:endParaRPr lang="en-SG"/>
          </a:p>
        </p:txBody>
      </p:sp>
    </p:spTree>
    <p:extLst>
      <p:ext uri="{BB962C8B-B14F-4D97-AF65-F5344CB8AC3E}">
        <p14:creationId xmlns="" xmlns:p14="http://schemas.microsoft.com/office/powerpoint/2010/main" val="3837510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SG"/>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lvl1pPr>
              <a:defRPr/>
            </a:lvl1pPr>
          </a:lstStyle>
          <a:p>
            <a:pPr>
              <a:defRPr/>
            </a:pPr>
            <a:fld id="{EB02B390-CAB8-45F2-8D8D-5E4FB90D3FB8}" type="datetime1">
              <a:rPr lang="en-US"/>
              <a:pPr>
                <a:defRPr/>
              </a:pPr>
              <a:t>8/4/2011</a:t>
            </a:fld>
            <a:endParaRPr lang="en-SG"/>
          </a:p>
        </p:txBody>
      </p:sp>
      <p:sp>
        <p:nvSpPr>
          <p:cNvPr id="5" name="Footer Placeholder 4"/>
          <p:cNvSpPr>
            <a:spLocks noGrp="1"/>
          </p:cNvSpPr>
          <p:nvPr>
            <p:ph type="ftr" sz="quarter" idx="11"/>
          </p:nvPr>
        </p:nvSpPr>
        <p:spPr/>
        <p:txBody>
          <a:bodyPr/>
          <a:lstStyle>
            <a:lvl1pPr>
              <a:defRPr/>
            </a:lvl1pPr>
          </a:lstStyle>
          <a:p>
            <a:pPr>
              <a:defRPr/>
            </a:pPr>
            <a:r>
              <a:rPr lang="en-SG"/>
              <a:t>Wrestling Federation of Singapore, Tel: 62804748, email: info@singaporewrestling.com</a:t>
            </a:r>
          </a:p>
        </p:txBody>
      </p:sp>
      <p:sp>
        <p:nvSpPr>
          <p:cNvPr id="6" name="Slide Number Placeholder 5"/>
          <p:cNvSpPr>
            <a:spLocks noGrp="1"/>
          </p:cNvSpPr>
          <p:nvPr>
            <p:ph type="sldNum" sz="quarter" idx="12"/>
          </p:nvPr>
        </p:nvSpPr>
        <p:spPr/>
        <p:txBody>
          <a:bodyPr/>
          <a:lstStyle>
            <a:lvl1pPr>
              <a:defRPr/>
            </a:lvl1pPr>
          </a:lstStyle>
          <a:p>
            <a:pPr>
              <a:defRPr/>
            </a:pPr>
            <a:fld id="{C466E109-3B20-4BFE-BD59-878C86420772}" type="slidenum">
              <a:rPr lang="en-SG"/>
              <a:pPr>
                <a:defRPr/>
              </a:pPr>
              <a:t>‹#›</a:t>
            </a:fld>
            <a:endParaRPr lang="en-S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7D516C1E-45E7-42E4-80D4-3371574727F1}" type="datetime1">
              <a:rPr lang="en-US"/>
              <a:pPr>
                <a:defRPr/>
              </a:pPr>
              <a:t>8/4/2011</a:t>
            </a:fld>
            <a:endParaRPr lang="en-SG"/>
          </a:p>
        </p:txBody>
      </p:sp>
      <p:sp>
        <p:nvSpPr>
          <p:cNvPr id="5" name="Footer Placeholder 4"/>
          <p:cNvSpPr>
            <a:spLocks noGrp="1"/>
          </p:cNvSpPr>
          <p:nvPr>
            <p:ph type="ftr" sz="quarter" idx="11"/>
          </p:nvPr>
        </p:nvSpPr>
        <p:spPr/>
        <p:txBody>
          <a:bodyPr/>
          <a:lstStyle>
            <a:lvl1pPr>
              <a:defRPr/>
            </a:lvl1pPr>
          </a:lstStyle>
          <a:p>
            <a:pPr>
              <a:defRPr/>
            </a:pPr>
            <a:r>
              <a:rPr lang="en-SG"/>
              <a:t>Wrestling Federation of Singapore, Tel: 62804748, email: info@singaporewrestling.com</a:t>
            </a:r>
          </a:p>
        </p:txBody>
      </p:sp>
      <p:sp>
        <p:nvSpPr>
          <p:cNvPr id="6" name="Slide Number Placeholder 5"/>
          <p:cNvSpPr>
            <a:spLocks noGrp="1"/>
          </p:cNvSpPr>
          <p:nvPr>
            <p:ph type="sldNum" sz="quarter" idx="12"/>
          </p:nvPr>
        </p:nvSpPr>
        <p:spPr/>
        <p:txBody>
          <a:bodyPr/>
          <a:lstStyle>
            <a:lvl1pPr>
              <a:defRPr/>
            </a:lvl1pPr>
          </a:lstStyle>
          <a:p>
            <a:pPr>
              <a:defRPr/>
            </a:pPr>
            <a:fld id="{B2510F53-0B94-4A8A-A430-A87134CBF1CC}" type="slidenum">
              <a:rPr lang="en-SG"/>
              <a:pPr>
                <a:defRPr/>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E8CF183E-FE28-464C-A872-001E24D6094E}" type="datetime1">
              <a:rPr lang="en-US"/>
              <a:pPr>
                <a:defRPr/>
              </a:pPr>
              <a:t>8/4/2011</a:t>
            </a:fld>
            <a:endParaRPr lang="en-SG"/>
          </a:p>
        </p:txBody>
      </p:sp>
      <p:sp>
        <p:nvSpPr>
          <p:cNvPr id="5" name="Footer Placeholder 4"/>
          <p:cNvSpPr>
            <a:spLocks noGrp="1"/>
          </p:cNvSpPr>
          <p:nvPr>
            <p:ph type="ftr" sz="quarter" idx="11"/>
          </p:nvPr>
        </p:nvSpPr>
        <p:spPr/>
        <p:txBody>
          <a:bodyPr/>
          <a:lstStyle>
            <a:lvl1pPr>
              <a:defRPr/>
            </a:lvl1pPr>
          </a:lstStyle>
          <a:p>
            <a:pPr>
              <a:defRPr/>
            </a:pPr>
            <a:r>
              <a:rPr lang="en-SG"/>
              <a:t>Wrestling Federation of Singapore, Tel: 62804748, email: info@singaporewrestling.com</a:t>
            </a:r>
          </a:p>
        </p:txBody>
      </p:sp>
      <p:sp>
        <p:nvSpPr>
          <p:cNvPr id="6" name="Slide Number Placeholder 5"/>
          <p:cNvSpPr>
            <a:spLocks noGrp="1"/>
          </p:cNvSpPr>
          <p:nvPr>
            <p:ph type="sldNum" sz="quarter" idx="12"/>
          </p:nvPr>
        </p:nvSpPr>
        <p:spPr/>
        <p:txBody>
          <a:bodyPr/>
          <a:lstStyle>
            <a:lvl1pPr>
              <a:defRPr/>
            </a:lvl1pPr>
          </a:lstStyle>
          <a:p>
            <a:pPr>
              <a:defRPr/>
            </a:pPr>
            <a:fld id="{32C045CC-7D25-4A5B-AF15-B068BA865CD0}" type="slidenum">
              <a:rPr lang="en-SG"/>
              <a:pPr>
                <a:defRPr/>
              </a:pPr>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lvl1pPr>
              <a:defRPr/>
            </a:lvl1pPr>
          </a:lstStyle>
          <a:p>
            <a:pPr>
              <a:defRPr/>
            </a:pPr>
            <a:fld id="{E1BA521C-6984-4788-9A1D-6537D0F7F74E}" type="datetime1">
              <a:rPr lang="en-US"/>
              <a:pPr>
                <a:defRPr/>
              </a:pPr>
              <a:t>8/4/2011</a:t>
            </a:fld>
            <a:endParaRPr lang="en-SG"/>
          </a:p>
        </p:txBody>
      </p:sp>
      <p:sp>
        <p:nvSpPr>
          <p:cNvPr id="5" name="Footer Placeholder 4"/>
          <p:cNvSpPr>
            <a:spLocks noGrp="1"/>
          </p:cNvSpPr>
          <p:nvPr>
            <p:ph type="ftr" sz="quarter" idx="11"/>
          </p:nvPr>
        </p:nvSpPr>
        <p:spPr/>
        <p:txBody>
          <a:bodyPr/>
          <a:lstStyle>
            <a:lvl1pPr>
              <a:defRPr/>
            </a:lvl1pPr>
          </a:lstStyle>
          <a:p>
            <a:pPr>
              <a:defRPr/>
            </a:pPr>
            <a:r>
              <a:rPr lang="en-SG"/>
              <a:t>Wrestling Federation of Singapore, Tel: 62804748, email: info@singaporewrestling.com</a:t>
            </a:r>
          </a:p>
        </p:txBody>
      </p:sp>
      <p:sp>
        <p:nvSpPr>
          <p:cNvPr id="6" name="Slide Number Placeholder 5"/>
          <p:cNvSpPr>
            <a:spLocks noGrp="1"/>
          </p:cNvSpPr>
          <p:nvPr>
            <p:ph type="sldNum" sz="quarter" idx="12"/>
          </p:nvPr>
        </p:nvSpPr>
        <p:spPr/>
        <p:txBody>
          <a:bodyPr/>
          <a:lstStyle>
            <a:lvl1pPr>
              <a:defRPr/>
            </a:lvl1pPr>
          </a:lstStyle>
          <a:p>
            <a:pPr>
              <a:defRPr/>
            </a:pPr>
            <a:fld id="{B0FB6FAA-C82D-4741-AD13-92DD003F0DF4}" type="slidenum">
              <a:rPr lang="en-SG"/>
              <a:pPr>
                <a:defRPr/>
              </a:pPr>
              <a:t>‹#›</a:t>
            </a:fld>
            <a:endParaRPr lang="en-S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8F2FBC0-0217-4EB0-8670-2B8224535EBB}" type="datetime1">
              <a:rPr lang="en-US"/>
              <a:pPr>
                <a:defRPr/>
              </a:pPr>
              <a:t>8/4/2011</a:t>
            </a:fld>
            <a:endParaRPr lang="en-SG"/>
          </a:p>
        </p:txBody>
      </p:sp>
      <p:sp>
        <p:nvSpPr>
          <p:cNvPr id="5" name="Footer Placeholder 4"/>
          <p:cNvSpPr>
            <a:spLocks noGrp="1"/>
          </p:cNvSpPr>
          <p:nvPr>
            <p:ph type="ftr" sz="quarter" idx="11"/>
          </p:nvPr>
        </p:nvSpPr>
        <p:spPr/>
        <p:txBody>
          <a:bodyPr/>
          <a:lstStyle>
            <a:lvl1pPr>
              <a:defRPr/>
            </a:lvl1pPr>
          </a:lstStyle>
          <a:p>
            <a:pPr>
              <a:defRPr/>
            </a:pPr>
            <a:r>
              <a:rPr lang="en-SG"/>
              <a:t>Wrestling Federation of Singapore, Tel: 62804748, email: info@singaporewrestling.com</a:t>
            </a:r>
          </a:p>
        </p:txBody>
      </p:sp>
      <p:sp>
        <p:nvSpPr>
          <p:cNvPr id="6" name="Slide Number Placeholder 5"/>
          <p:cNvSpPr>
            <a:spLocks noGrp="1"/>
          </p:cNvSpPr>
          <p:nvPr>
            <p:ph type="sldNum" sz="quarter" idx="12"/>
          </p:nvPr>
        </p:nvSpPr>
        <p:spPr/>
        <p:txBody>
          <a:bodyPr/>
          <a:lstStyle>
            <a:lvl1pPr>
              <a:defRPr/>
            </a:lvl1pPr>
          </a:lstStyle>
          <a:p>
            <a:pPr>
              <a:defRPr/>
            </a:pPr>
            <a:fld id="{808E53A0-2BCE-47E3-81C7-47AE4E7AA5C3}" type="slidenum">
              <a:rPr lang="en-SG"/>
              <a:pPr>
                <a:defRPr/>
              </a:pPr>
              <a:t>‹#›</a:t>
            </a:fld>
            <a:endParaRPr lang="en-S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3"/>
          <p:cNvSpPr>
            <a:spLocks noGrp="1"/>
          </p:cNvSpPr>
          <p:nvPr>
            <p:ph type="dt" sz="half" idx="10"/>
          </p:nvPr>
        </p:nvSpPr>
        <p:spPr/>
        <p:txBody>
          <a:bodyPr/>
          <a:lstStyle>
            <a:lvl1pPr>
              <a:defRPr/>
            </a:lvl1pPr>
          </a:lstStyle>
          <a:p>
            <a:pPr>
              <a:defRPr/>
            </a:pPr>
            <a:fld id="{0DB678AB-9398-4E1B-9AF2-14F2F2D0106B}" type="datetime1">
              <a:rPr lang="en-US"/>
              <a:pPr>
                <a:defRPr/>
              </a:pPr>
              <a:t>8/4/2011</a:t>
            </a:fld>
            <a:endParaRPr lang="en-SG"/>
          </a:p>
        </p:txBody>
      </p:sp>
      <p:sp>
        <p:nvSpPr>
          <p:cNvPr id="6" name="Footer Placeholder 4"/>
          <p:cNvSpPr>
            <a:spLocks noGrp="1"/>
          </p:cNvSpPr>
          <p:nvPr>
            <p:ph type="ftr" sz="quarter" idx="11"/>
          </p:nvPr>
        </p:nvSpPr>
        <p:spPr/>
        <p:txBody>
          <a:bodyPr/>
          <a:lstStyle>
            <a:lvl1pPr>
              <a:defRPr/>
            </a:lvl1pPr>
          </a:lstStyle>
          <a:p>
            <a:pPr>
              <a:defRPr/>
            </a:pPr>
            <a:r>
              <a:rPr lang="en-SG"/>
              <a:t>Wrestling Federation of Singapore, Tel: 62804748, email: info@singaporewrestling.com</a:t>
            </a:r>
          </a:p>
        </p:txBody>
      </p:sp>
      <p:sp>
        <p:nvSpPr>
          <p:cNvPr id="7" name="Slide Number Placeholder 5"/>
          <p:cNvSpPr>
            <a:spLocks noGrp="1"/>
          </p:cNvSpPr>
          <p:nvPr>
            <p:ph type="sldNum" sz="quarter" idx="12"/>
          </p:nvPr>
        </p:nvSpPr>
        <p:spPr/>
        <p:txBody>
          <a:bodyPr/>
          <a:lstStyle>
            <a:lvl1pPr>
              <a:defRPr/>
            </a:lvl1pPr>
          </a:lstStyle>
          <a:p>
            <a:pPr>
              <a:defRPr/>
            </a:pPr>
            <a:fld id="{DFBFF3CD-37E4-4277-B1B3-C800F589BB75}" type="slidenum">
              <a:rPr lang="en-SG"/>
              <a:pPr>
                <a:defRPr/>
              </a:pPr>
              <a:t>‹#›</a:t>
            </a:fld>
            <a:endParaRPr lang="en-S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3"/>
          <p:cNvSpPr>
            <a:spLocks noGrp="1"/>
          </p:cNvSpPr>
          <p:nvPr>
            <p:ph type="dt" sz="half" idx="10"/>
          </p:nvPr>
        </p:nvSpPr>
        <p:spPr/>
        <p:txBody>
          <a:bodyPr/>
          <a:lstStyle>
            <a:lvl1pPr>
              <a:defRPr/>
            </a:lvl1pPr>
          </a:lstStyle>
          <a:p>
            <a:pPr>
              <a:defRPr/>
            </a:pPr>
            <a:fld id="{51EAEA30-7032-4D98-BF75-A28B320C29A4}" type="datetime1">
              <a:rPr lang="en-US"/>
              <a:pPr>
                <a:defRPr/>
              </a:pPr>
              <a:t>8/4/2011</a:t>
            </a:fld>
            <a:endParaRPr lang="en-SG"/>
          </a:p>
        </p:txBody>
      </p:sp>
      <p:sp>
        <p:nvSpPr>
          <p:cNvPr id="8" name="Footer Placeholder 4"/>
          <p:cNvSpPr>
            <a:spLocks noGrp="1"/>
          </p:cNvSpPr>
          <p:nvPr>
            <p:ph type="ftr" sz="quarter" idx="11"/>
          </p:nvPr>
        </p:nvSpPr>
        <p:spPr/>
        <p:txBody>
          <a:bodyPr/>
          <a:lstStyle>
            <a:lvl1pPr>
              <a:defRPr/>
            </a:lvl1pPr>
          </a:lstStyle>
          <a:p>
            <a:pPr>
              <a:defRPr/>
            </a:pPr>
            <a:r>
              <a:rPr lang="en-SG"/>
              <a:t>Wrestling Federation of Singapore, Tel: 62804748, email: info@singaporewrestling.com</a:t>
            </a:r>
          </a:p>
        </p:txBody>
      </p:sp>
      <p:sp>
        <p:nvSpPr>
          <p:cNvPr id="9" name="Slide Number Placeholder 5"/>
          <p:cNvSpPr>
            <a:spLocks noGrp="1"/>
          </p:cNvSpPr>
          <p:nvPr>
            <p:ph type="sldNum" sz="quarter" idx="12"/>
          </p:nvPr>
        </p:nvSpPr>
        <p:spPr/>
        <p:txBody>
          <a:bodyPr/>
          <a:lstStyle>
            <a:lvl1pPr>
              <a:defRPr/>
            </a:lvl1pPr>
          </a:lstStyle>
          <a:p>
            <a:pPr>
              <a:defRPr/>
            </a:pPr>
            <a:fld id="{80F241DE-A41C-4E6E-B1F6-AFC81668EF52}" type="slidenum">
              <a:rPr lang="en-SG"/>
              <a:pPr>
                <a:defRPr/>
              </a:pPr>
              <a:t>‹#›</a:t>
            </a:fld>
            <a:endParaRPr lang="en-S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3"/>
          <p:cNvSpPr>
            <a:spLocks noGrp="1"/>
          </p:cNvSpPr>
          <p:nvPr>
            <p:ph type="dt" sz="half" idx="10"/>
          </p:nvPr>
        </p:nvSpPr>
        <p:spPr/>
        <p:txBody>
          <a:bodyPr/>
          <a:lstStyle>
            <a:lvl1pPr>
              <a:defRPr/>
            </a:lvl1pPr>
          </a:lstStyle>
          <a:p>
            <a:pPr>
              <a:defRPr/>
            </a:pPr>
            <a:fld id="{65121C40-5560-4DCA-80F4-01F09D8B2B37}" type="datetime1">
              <a:rPr lang="en-US"/>
              <a:pPr>
                <a:defRPr/>
              </a:pPr>
              <a:t>8/4/2011</a:t>
            </a:fld>
            <a:endParaRPr lang="en-SG"/>
          </a:p>
        </p:txBody>
      </p:sp>
      <p:sp>
        <p:nvSpPr>
          <p:cNvPr id="4" name="Footer Placeholder 4"/>
          <p:cNvSpPr>
            <a:spLocks noGrp="1"/>
          </p:cNvSpPr>
          <p:nvPr>
            <p:ph type="ftr" sz="quarter" idx="11"/>
          </p:nvPr>
        </p:nvSpPr>
        <p:spPr/>
        <p:txBody>
          <a:bodyPr/>
          <a:lstStyle>
            <a:lvl1pPr>
              <a:defRPr/>
            </a:lvl1pPr>
          </a:lstStyle>
          <a:p>
            <a:pPr>
              <a:defRPr/>
            </a:pPr>
            <a:r>
              <a:rPr lang="en-SG"/>
              <a:t>Wrestling Federation of Singapore, Tel: 62804748, email: info@singaporewrestling.com</a:t>
            </a:r>
          </a:p>
        </p:txBody>
      </p:sp>
      <p:sp>
        <p:nvSpPr>
          <p:cNvPr id="5" name="Slide Number Placeholder 5"/>
          <p:cNvSpPr>
            <a:spLocks noGrp="1"/>
          </p:cNvSpPr>
          <p:nvPr>
            <p:ph type="sldNum" sz="quarter" idx="12"/>
          </p:nvPr>
        </p:nvSpPr>
        <p:spPr/>
        <p:txBody>
          <a:bodyPr/>
          <a:lstStyle>
            <a:lvl1pPr>
              <a:defRPr/>
            </a:lvl1pPr>
          </a:lstStyle>
          <a:p>
            <a:pPr>
              <a:defRPr/>
            </a:pPr>
            <a:fld id="{00299EFB-28AA-4C8C-8E6B-8FAB53C528AB}" type="slidenum">
              <a:rPr lang="en-SG"/>
              <a:pPr>
                <a:defRPr/>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0EEA08D-A274-4342-9B36-5E26D0B17F1F}" type="datetime1">
              <a:rPr lang="en-US"/>
              <a:pPr>
                <a:defRPr/>
              </a:pPr>
              <a:t>8/4/2011</a:t>
            </a:fld>
            <a:endParaRPr lang="en-SG"/>
          </a:p>
        </p:txBody>
      </p:sp>
      <p:sp>
        <p:nvSpPr>
          <p:cNvPr id="3" name="Footer Placeholder 4"/>
          <p:cNvSpPr>
            <a:spLocks noGrp="1"/>
          </p:cNvSpPr>
          <p:nvPr>
            <p:ph type="ftr" sz="quarter" idx="11"/>
          </p:nvPr>
        </p:nvSpPr>
        <p:spPr/>
        <p:txBody>
          <a:bodyPr/>
          <a:lstStyle>
            <a:lvl1pPr>
              <a:defRPr/>
            </a:lvl1pPr>
          </a:lstStyle>
          <a:p>
            <a:pPr>
              <a:defRPr/>
            </a:pPr>
            <a:r>
              <a:rPr lang="en-SG"/>
              <a:t>Wrestling Federation of Singapore, Tel: 62804748, email: info@singaporewrestling.com</a:t>
            </a:r>
          </a:p>
        </p:txBody>
      </p:sp>
      <p:sp>
        <p:nvSpPr>
          <p:cNvPr id="4" name="Slide Number Placeholder 5"/>
          <p:cNvSpPr>
            <a:spLocks noGrp="1"/>
          </p:cNvSpPr>
          <p:nvPr>
            <p:ph type="sldNum" sz="quarter" idx="12"/>
          </p:nvPr>
        </p:nvSpPr>
        <p:spPr/>
        <p:txBody>
          <a:bodyPr/>
          <a:lstStyle>
            <a:lvl1pPr>
              <a:defRPr/>
            </a:lvl1pPr>
          </a:lstStyle>
          <a:p>
            <a:pPr>
              <a:defRPr/>
            </a:pPr>
            <a:fld id="{BE95CBF1-EEA8-4E7A-BC09-1F0729F36F3A}" type="slidenum">
              <a:rPr lang="en-SG"/>
              <a:pPr>
                <a:defRPr/>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DEEAB36-2094-4104-80ED-C6538D8C7527}" type="datetime1">
              <a:rPr lang="en-US"/>
              <a:pPr>
                <a:defRPr/>
              </a:pPr>
              <a:t>8/4/2011</a:t>
            </a:fld>
            <a:endParaRPr lang="en-SG"/>
          </a:p>
        </p:txBody>
      </p:sp>
      <p:sp>
        <p:nvSpPr>
          <p:cNvPr id="6" name="Footer Placeholder 4"/>
          <p:cNvSpPr>
            <a:spLocks noGrp="1"/>
          </p:cNvSpPr>
          <p:nvPr>
            <p:ph type="ftr" sz="quarter" idx="11"/>
          </p:nvPr>
        </p:nvSpPr>
        <p:spPr/>
        <p:txBody>
          <a:bodyPr/>
          <a:lstStyle>
            <a:lvl1pPr>
              <a:defRPr/>
            </a:lvl1pPr>
          </a:lstStyle>
          <a:p>
            <a:pPr>
              <a:defRPr/>
            </a:pPr>
            <a:r>
              <a:rPr lang="en-SG"/>
              <a:t>Wrestling Federation of Singapore, Tel: 62804748, email: info@singaporewrestling.com</a:t>
            </a:r>
          </a:p>
        </p:txBody>
      </p:sp>
      <p:sp>
        <p:nvSpPr>
          <p:cNvPr id="7" name="Slide Number Placeholder 5"/>
          <p:cNvSpPr>
            <a:spLocks noGrp="1"/>
          </p:cNvSpPr>
          <p:nvPr>
            <p:ph type="sldNum" sz="quarter" idx="12"/>
          </p:nvPr>
        </p:nvSpPr>
        <p:spPr/>
        <p:txBody>
          <a:bodyPr/>
          <a:lstStyle>
            <a:lvl1pPr>
              <a:defRPr/>
            </a:lvl1pPr>
          </a:lstStyle>
          <a:p>
            <a:pPr>
              <a:defRPr/>
            </a:pPr>
            <a:fld id="{5F911572-6AC0-4FCA-B467-1AAE0021EC2C}" type="slidenum">
              <a:rPr lang="en-SG"/>
              <a:pPr>
                <a:defRPr/>
              </a:pPr>
              <a:t>‹#›</a:t>
            </a:fld>
            <a:endParaRPr lang="en-S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SG" noProof="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2129BF0-3D99-4FE4-A187-7EF27B76F576}" type="datetime1">
              <a:rPr lang="en-US"/>
              <a:pPr>
                <a:defRPr/>
              </a:pPr>
              <a:t>8/4/2011</a:t>
            </a:fld>
            <a:endParaRPr lang="en-SG"/>
          </a:p>
        </p:txBody>
      </p:sp>
      <p:sp>
        <p:nvSpPr>
          <p:cNvPr id="6" name="Footer Placeholder 4"/>
          <p:cNvSpPr>
            <a:spLocks noGrp="1"/>
          </p:cNvSpPr>
          <p:nvPr>
            <p:ph type="ftr" sz="quarter" idx="11"/>
          </p:nvPr>
        </p:nvSpPr>
        <p:spPr/>
        <p:txBody>
          <a:bodyPr/>
          <a:lstStyle>
            <a:lvl1pPr>
              <a:defRPr/>
            </a:lvl1pPr>
          </a:lstStyle>
          <a:p>
            <a:pPr>
              <a:defRPr/>
            </a:pPr>
            <a:r>
              <a:rPr lang="en-SG"/>
              <a:t>Wrestling Federation of Singapore, Tel: 62804748, email: info@singaporewrestling.com</a:t>
            </a:r>
          </a:p>
        </p:txBody>
      </p:sp>
      <p:sp>
        <p:nvSpPr>
          <p:cNvPr id="7" name="Slide Number Placeholder 5"/>
          <p:cNvSpPr>
            <a:spLocks noGrp="1"/>
          </p:cNvSpPr>
          <p:nvPr>
            <p:ph type="sldNum" sz="quarter" idx="12"/>
          </p:nvPr>
        </p:nvSpPr>
        <p:spPr/>
        <p:txBody>
          <a:bodyPr/>
          <a:lstStyle>
            <a:lvl1pPr>
              <a:defRPr/>
            </a:lvl1pPr>
          </a:lstStyle>
          <a:p>
            <a:pPr>
              <a:defRPr/>
            </a:pPr>
            <a:fld id="{C70EC6A0-DE19-4E6D-A6F5-A4361B4BC940}" type="slidenum">
              <a:rPr lang="en-SG"/>
              <a:pPr>
                <a:defRPr/>
              </a:pPr>
              <a:t>‹#›</a:t>
            </a:fld>
            <a:endParaRPr lang="en-S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SG" smtClean="0"/>
          </a:p>
        </p:txBody>
      </p:sp>
      <p:sp>
        <p:nvSpPr>
          <p:cNvPr id="1027" name="Text Placeholder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smtClean="0"/>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3D2D341-33C3-46FE-A581-7EE538595BD4}" type="datetime1">
              <a:rPr lang="en-US"/>
              <a:pPr>
                <a:defRPr/>
              </a:pPr>
              <a:t>8/4/2011</a:t>
            </a:fld>
            <a:endParaRPr lang="en-SG"/>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SG"/>
              <a:t>Wrestling Federation of Singapore, Tel: 62804748, email: info@singaporewrestling.com</a:t>
            </a:r>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8E574D0-D368-4542-951C-4DB65C23C4B2}" type="slidenum">
              <a:rPr lang="en-SG"/>
              <a:pPr>
                <a:defRPr/>
              </a:pPr>
              <a:t>‹#›</a:t>
            </a:fld>
            <a:endParaRPr lang="en-S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ChangeArrowheads="1"/>
          </p:cNvSpPr>
          <p:nvPr/>
        </p:nvSpPr>
        <p:spPr bwMode="auto">
          <a:xfrm>
            <a:off x="285750" y="357188"/>
            <a:ext cx="3756734" cy="369332"/>
          </a:xfrm>
          <a:prstGeom prst="rect">
            <a:avLst/>
          </a:prstGeom>
          <a:noFill/>
          <a:ln w="9525">
            <a:noFill/>
            <a:miter lim="800000"/>
            <a:headEnd/>
            <a:tailEnd/>
          </a:ln>
        </p:spPr>
        <p:txBody>
          <a:bodyPr wrap="none">
            <a:spAutoFit/>
          </a:bodyPr>
          <a:lstStyle/>
          <a:p>
            <a:r>
              <a:rPr lang="en-SG" dirty="0" smtClean="0">
                <a:latin typeface="Calibri" pitchFamily="34" charset="0"/>
              </a:rPr>
              <a:t>Showcase Individual </a:t>
            </a:r>
            <a:r>
              <a:rPr lang="en-SG" dirty="0" smtClean="0">
                <a:latin typeface="Calibri" pitchFamily="34" charset="0"/>
              </a:rPr>
              <a:t>Application Form</a:t>
            </a:r>
          </a:p>
        </p:txBody>
      </p:sp>
      <p:sp>
        <p:nvSpPr>
          <p:cNvPr id="6" name="TextBox 5"/>
          <p:cNvSpPr txBox="1"/>
          <p:nvPr/>
        </p:nvSpPr>
        <p:spPr>
          <a:xfrm>
            <a:off x="349250" y="1285875"/>
            <a:ext cx="6216650" cy="307975"/>
          </a:xfrm>
          <a:prstGeom prst="rect">
            <a:avLst/>
          </a:prstGeom>
          <a:solidFill>
            <a:schemeClr val="bg1">
              <a:lumMod val="85000"/>
            </a:schemeClr>
          </a:solidFill>
        </p:spPr>
        <p:txBody>
          <a:bodyPr>
            <a:spAutoFit/>
          </a:bodyPr>
          <a:lstStyle/>
          <a:p>
            <a:pPr fontAlgn="auto">
              <a:spcBef>
                <a:spcPts val="0"/>
              </a:spcBef>
              <a:spcAft>
                <a:spcPts val="0"/>
              </a:spcAft>
              <a:defRPr/>
            </a:pPr>
            <a:r>
              <a:rPr lang="en-US" sz="1400" dirty="0">
                <a:latin typeface="+mn-lt"/>
              </a:rPr>
              <a:t>1.  </a:t>
            </a:r>
            <a:r>
              <a:rPr lang="en-US" sz="1400" dirty="0" smtClean="0">
                <a:latin typeface="+mn-lt"/>
              </a:rPr>
              <a:t>Family </a:t>
            </a:r>
            <a:r>
              <a:rPr lang="en-US" sz="1400" dirty="0">
                <a:latin typeface="+mn-lt"/>
              </a:rPr>
              <a:t>Details</a:t>
            </a:r>
            <a:endParaRPr lang="en-SG" sz="1400" dirty="0">
              <a:latin typeface="+mn-lt"/>
            </a:endParaRPr>
          </a:p>
        </p:txBody>
      </p:sp>
      <p:sp>
        <p:nvSpPr>
          <p:cNvPr id="2052" name="TextBox 6"/>
          <p:cNvSpPr txBox="1">
            <a:spLocks noChangeArrowheads="1"/>
          </p:cNvSpPr>
          <p:nvPr/>
        </p:nvSpPr>
        <p:spPr bwMode="auto">
          <a:xfrm>
            <a:off x="357188" y="1571604"/>
            <a:ext cx="6215062" cy="1046440"/>
          </a:xfrm>
          <a:prstGeom prst="rect">
            <a:avLst/>
          </a:prstGeom>
          <a:noFill/>
          <a:ln w="9525">
            <a:noFill/>
            <a:miter lim="800000"/>
            <a:headEnd/>
            <a:tailEnd/>
          </a:ln>
        </p:spPr>
        <p:txBody>
          <a:bodyPr wrap="square">
            <a:spAutoFit/>
          </a:bodyPr>
          <a:lstStyle/>
          <a:p>
            <a:pPr>
              <a:lnSpc>
                <a:spcPct val="150000"/>
              </a:lnSpc>
              <a:buFont typeface="Arial" pitchFamily="34" charset="0"/>
              <a:buChar char="•"/>
            </a:pPr>
            <a:r>
              <a:rPr lang="en-US" sz="800" dirty="0" smtClean="0">
                <a:latin typeface="Calibri" pitchFamily="34" charset="0"/>
              </a:rPr>
              <a:t>Were You Born In The Philippines  Y or N  If you circled Y what city were you born in</a:t>
            </a:r>
            <a:r>
              <a:rPr lang="en-US" sz="800" u="sng" dirty="0" smtClean="0">
                <a:latin typeface="Calibri" pitchFamily="34" charset="0"/>
              </a:rPr>
              <a:t>__________________________________________________</a:t>
            </a:r>
          </a:p>
          <a:p>
            <a:pPr>
              <a:lnSpc>
                <a:spcPct val="150000"/>
              </a:lnSpc>
              <a:buFont typeface="Arial" pitchFamily="34" charset="0"/>
              <a:buChar char="•"/>
            </a:pPr>
            <a:r>
              <a:rPr lang="en-US" sz="800" dirty="0" smtClean="0">
                <a:latin typeface="Calibri" pitchFamily="34" charset="0"/>
              </a:rPr>
              <a:t>Were</a:t>
            </a:r>
            <a:r>
              <a:rPr lang="en-US" sz="800" dirty="0" smtClean="0">
                <a:latin typeface="Calibri" pitchFamily="34" charset="0"/>
              </a:rPr>
              <a:t> Your Parents Born In The Philippines Y </a:t>
            </a:r>
            <a:r>
              <a:rPr lang="en-US" sz="800" dirty="0" smtClean="0">
                <a:latin typeface="Calibri" pitchFamily="34" charset="0"/>
              </a:rPr>
              <a:t>or N </a:t>
            </a:r>
            <a:r>
              <a:rPr lang="en-US" sz="800" dirty="0" smtClean="0">
                <a:latin typeface="Calibri" pitchFamily="34" charset="0"/>
              </a:rPr>
              <a:t>If you circled Y name cities born in</a:t>
            </a:r>
            <a:r>
              <a:rPr lang="en-US" sz="800" u="sng" dirty="0" smtClean="0">
                <a:latin typeface="Calibri" pitchFamily="34" charset="0"/>
              </a:rPr>
              <a:t>_________________________________________________</a:t>
            </a:r>
          </a:p>
          <a:p>
            <a:pPr>
              <a:lnSpc>
                <a:spcPct val="150000"/>
              </a:lnSpc>
              <a:buFont typeface="Arial" pitchFamily="34" charset="0"/>
              <a:buChar char="•"/>
            </a:pPr>
            <a:r>
              <a:rPr lang="en-US" sz="800" dirty="0" smtClean="0">
                <a:latin typeface="Calibri" pitchFamily="34" charset="0"/>
              </a:rPr>
              <a:t>Were Any Grandparents Born In The Philippines Y or </a:t>
            </a:r>
            <a:r>
              <a:rPr lang="en-US" sz="800" dirty="0" smtClean="0">
                <a:latin typeface="Calibri" pitchFamily="34" charset="0"/>
              </a:rPr>
              <a:t>N If you circled Y name cities born in</a:t>
            </a:r>
            <a:r>
              <a:rPr lang="en-US" sz="800" u="sng" dirty="0" smtClean="0">
                <a:latin typeface="Calibri" pitchFamily="34" charset="0"/>
              </a:rPr>
              <a:t>_____________________________________________</a:t>
            </a:r>
            <a:endParaRPr lang="en-US" sz="800" u="sng" dirty="0"/>
          </a:p>
          <a:p>
            <a:endParaRPr lang="en-US" sz="900" dirty="0" smtClean="0">
              <a:latin typeface="Calibri" pitchFamily="34" charset="0"/>
            </a:endParaRPr>
          </a:p>
          <a:p>
            <a:endParaRPr lang="en-US" sz="900" dirty="0" smtClean="0">
              <a:latin typeface="Calibri" pitchFamily="34" charset="0"/>
            </a:endParaRPr>
          </a:p>
          <a:p>
            <a:endParaRPr lang="en-SG" sz="800" dirty="0">
              <a:latin typeface="Calibri" pitchFamily="34" charset="0"/>
            </a:endParaRPr>
          </a:p>
        </p:txBody>
      </p:sp>
      <p:sp>
        <p:nvSpPr>
          <p:cNvPr id="15" name="TextBox 14"/>
          <p:cNvSpPr txBox="1"/>
          <p:nvPr/>
        </p:nvSpPr>
        <p:spPr>
          <a:xfrm>
            <a:off x="357188" y="2352675"/>
            <a:ext cx="6215062" cy="307975"/>
          </a:xfrm>
          <a:prstGeom prst="rect">
            <a:avLst/>
          </a:prstGeom>
          <a:solidFill>
            <a:schemeClr val="bg1">
              <a:lumMod val="85000"/>
            </a:schemeClr>
          </a:solidFill>
        </p:spPr>
        <p:txBody>
          <a:bodyPr>
            <a:spAutoFit/>
          </a:bodyPr>
          <a:lstStyle/>
          <a:p>
            <a:pPr fontAlgn="auto">
              <a:spcBef>
                <a:spcPts val="0"/>
              </a:spcBef>
              <a:spcAft>
                <a:spcPts val="0"/>
              </a:spcAft>
              <a:defRPr/>
            </a:pPr>
            <a:r>
              <a:rPr lang="en-US" sz="1400" dirty="0">
                <a:latin typeface="+mn-lt"/>
              </a:rPr>
              <a:t>2.  Personal Details</a:t>
            </a:r>
            <a:endParaRPr lang="en-SG" sz="1400" dirty="0">
              <a:latin typeface="+mn-lt"/>
            </a:endParaRPr>
          </a:p>
        </p:txBody>
      </p:sp>
      <p:sp>
        <p:nvSpPr>
          <p:cNvPr id="2054" name="Rectangle 15"/>
          <p:cNvSpPr>
            <a:spLocks noChangeArrowheads="1"/>
          </p:cNvSpPr>
          <p:nvPr/>
        </p:nvSpPr>
        <p:spPr bwMode="auto">
          <a:xfrm>
            <a:off x="357188" y="2590800"/>
            <a:ext cx="6215062" cy="3416320"/>
          </a:xfrm>
          <a:prstGeom prst="rect">
            <a:avLst/>
          </a:prstGeom>
          <a:noFill/>
          <a:ln w="9525">
            <a:noFill/>
            <a:miter lim="800000"/>
            <a:headEnd/>
            <a:tailEnd/>
          </a:ln>
        </p:spPr>
        <p:txBody>
          <a:bodyPr>
            <a:spAutoFit/>
          </a:bodyPr>
          <a:lstStyle/>
          <a:p>
            <a:pPr>
              <a:lnSpc>
                <a:spcPct val="150000"/>
              </a:lnSpc>
            </a:pPr>
            <a:r>
              <a:rPr lang="en-US" sz="1200" dirty="0">
                <a:latin typeface="Calibri" pitchFamily="34" charset="0"/>
              </a:rPr>
              <a:t>Title: </a:t>
            </a:r>
            <a:r>
              <a:rPr lang="en-US" sz="1200" dirty="0" err="1">
                <a:latin typeface="Calibri" pitchFamily="34" charset="0"/>
              </a:rPr>
              <a:t>Mr</a:t>
            </a:r>
            <a:r>
              <a:rPr lang="en-US" sz="1200" dirty="0">
                <a:latin typeface="Calibri" pitchFamily="34" charset="0"/>
              </a:rPr>
              <a:t>/</a:t>
            </a:r>
            <a:r>
              <a:rPr lang="en-US" sz="1200" dirty="0" err="1">
                <a:latin typeface="Calibri" pitchFamily="34" charset="0"/>
              </a:rPr>
              <a:t>Mrs</a:t>
            </a:r>
            <a:r>
              <a:rPr lang="en-US" sz="1200" dirty="0">
                <a:latin typeface="Calibri" pitchFamily="34" charset="0"/>
              </a:rPr>
              <a:t>/Ms/Dr   First Name: </a:t>
            </a:r>
            <a:r>
              <a:rPr lang="en-US" sz="1200" dirty="0" smtClean="0">
                <a:latin typeface="Calibri" pitchFamily="34" charset="0"/>
              </a:rPr>
              <a:t>__</a:t>
            </a:r>
            <a:r>
              <a:rPr lang="en-US" sz="1200" u="sng" dirty="0" smtClean="0">
                <a:latin typeface="Calibri" pitchFamily="34" charset="0"/>
              </a:rPr>
              <a:t>___________</a:t>
            </a:r>
            <a:r>
              <a:rPr lang="en-US" sz="1200" dirty="0" smtClean="0">
                <a:latin typeface="Calibri" pitchFamily="34" charset="0"/>
              </a:rPr>
              <a:t>______</a:t>
            </a:r>
            <a:r>
              <a:rPr lang="en-US" sz="1200" dirty="0">
                <a:latin typeface="Calibri" pitchFamily="34" charset="0"/>
              </a:rPr>
              <a:t>	Last Name: </a:t>
            </a:r>
            <a:r>
              <a:rPr lang="en-US" sz="1200" dirty="0" smtClean="0">
                <a:latin typeface="Calibri" pitchFamily="34" charset="0"/>
              </a:rPr>
              <a:t>______</a:t>
            </a:r>
            <a:r>
              <a:rPr lang="en-US" sz="1200" u="sng" dirty="0" smtClean="0">
                <a:latin typeface="Calibri" pitchFamily="34" charset="0"/>
              </a:rPr>
              <a:t>________</a:t>
            </a:r>
            <a:r>
              <a:rPr lang="en-US" sz="1200" dirty="0" smtClean="0">
                <a:latin typeface="Calibri" pitchFamily="34" charset="0"/>
              </a:rPr>
              <a:t>_______</a:t>
            </a:r>
            <a:endParaRPr lang="en-US" sz="1200" dirty="0">
              <a:latin typeface="Calibri" pitchFamily="34" charset="0"/>
            </a:endParaRPr>
          </a:p>
          <a:p>
            <a:pPr>
              <a:lnSpc>
                <a:spcPct val="150000"/>
              </a:lnSpc>
            </a:pPr>
            <a:r>
              <a:rPr lang="en-US" sz="1200" dirty="0">
                <a:latin typeface="Calibri" pitchFamily="34" charset="0"/>
              </a:rPr>
              <a:t>Gender:          Male            Female         </a:t>
            </a:r>
            <a:r>
              <a:rPr lang="en-US" sz="1200" dirty="0" smtClean="0">
                <a:latin typeface="Calibri" pitchFamily="34" charset="0"/>
              </a:rPr>
              <a:t>Civil Status: ____________          </a:t>
            </a:r>
            <a:r>
              <a:rPr lang="en-US" sz="1200" dirty="0">
                <a:latin typeface="Calibri" pitchFamily="34" charset="0"/>
              </a:rPr>
              <a:t>Age: </a:t>
            </a:r>
            <a:r>
              <a:rPr lang="en-US" sz="1200" dirty="0" smtClean="0">
                <a:latin typeface="Calibri" pitchFamily="34" charset="0"/>
              </a:rPr>
              <a:t>_____</a:t>
            </a:r>
            <a:r>
              <a:rPr lang="en-US" sz="1200" u="sng" dirty="0" smtClean="0">
                <a:latin typeface="Calibri" pitchFamily="34" charset="0"/>
              </a:rPr>
              <a:t>__</a:t>
            </a:r>
            <a:r>
              <a:rPr lang="en-US" sz="1200" dirty="0" smtClean="0">
                <a:latin typeface="Calibri" pitchFamily="34" charset="0"/>
              </a:rPr>
              <a:t>__________</a:t>
            </a:r>
            <a:endParaRPr lang="en-US" sz="1200" dirty="0">
              <a:latin typeface="Calibri" pitchFamily="34" charset="0"/>
            </a:endParaRPr>
          </a:p>
          <a:p>
            <a:pPr>
              <a:lnSpc>
                <a:spcPct val="150000"/>
              </a:lnSpc>
            </a:pPr>
            <a:r>
              <a:rPr lang="en-US" sz="1200" dirty="0">
                <a:latin typeface="Calibri" pitchFamily="34" charset="0"/>
              </a:rPr>
              <a:t>Date of Birth:  </a:t>
            </a:r>
            <a:r>
              <a:rPr lang="en-US" sz="1200" u="sng" dirty="0" smtClean="0">
                <a:latin typeface="Calibri" pitchFamily="34" charset="0"/>
              </a:rPr>
              <a:t>__</a:t>
            </a:r>
            <a:r>
              <a:rPr lang="en-US" sz="1200" dirty="0" smtClean="0">
                <a:latin typeface="Calibri" pitchFamily="34" charset="0"/>
              </a:rPr>
              <a:t> /</a:t>
            </a:r>
            <a:r>
              <a:rPr lang="en-US" sz="1200" u="sng" dirty="0" smtClean="0">
                <a:latin typeface="Calibri" pitchFamily="34" charset="0"/>
              </a:rPr>
              <a:t>__</a:t>
            </a:r>
            <a:r>
              <a:rPr lang="en-US" sz="1200" dirty="0" smtClean="0">
                <a:latin typeface="Calibri" pitchFamily="34" charset="0"/>
              </a:rPr>
              <a:t> /</a:t>
            </a:r>
            <a:r>
              <a:rPr lang="en-US" sz="1200" u="sng" dirty="0" smtClean="0">
                <a:latin typeface="Calibri" pitchFamily="34" charset="0"/>
              </a:rPr>
              <a:t>_____</a:t>
            </a:r>
            <a:r>
              <a:rPr lang="en-US" sz="1200" dirty="0" smtClean="0">
                <a:latin typeface="Calibri" pitchFamily="34" charset="0"/>
              </a:rPr>
              <a:t>                      </a:t>
            </a:r>
            <a:r>
              <a:rPr lang="en-US" sz="1200" dirty="0">
                <a:latin typeface="Calibri" pitchFamily="34" charset="0"/>
              </a:rPr>
              <a:t>Email: </a:t>
            </a:r>
            <a:r>
              <a:rPr lang="en-US" sz="1200" dirty="0" smtClean="0">
                <a:latin typeface="Calibri" pitchFamily="34" charset="0"/>
              </a:rPr>
              <a:t>___</a:t>
            </a:r>
            <a:r>
              <a:rPr lang="en-US" sz="1200" u="sng" dirty="0" smtClean="0">
                <a:latin typeface="Calibri" pitchFamily="34" charset="0"/>
              </a:rPr>
              <a:t>______________________</a:t>
            </a:r>
            <a:r>
              <a:rPr lang="en-US" sz="1200" dirty="0" smtClean="0">
                <a:latin typeface="Calibri" pitchFamily="34" charset="0"/>
              </a:rPr>
              <a:t>_______________</a:t>
            </a:r>
            <a:endParaRPr lang="en-US" sz="1200" dirty="0">
              <a:latin typeface="Calibri" pitchFamily="34" charset="0"/>
            </a:endParaRPr>
          </a:p>
          <a:p>
            <a:pPr>
              <a:lnSpc>
                <a:spcPct val="150000"/>
              </a:lnSpc>
            </a:pPr>
            <a:r>
              <a:rPr lang="en-US" sz="1200" dirty="0">
                <a:latin typeface="Calibri" pitchFamily="34" charset="0"/>
              </a:rPr>
              <a:t>Address: </a:t>
            </a:r>
            <a:r>
              <a:rPr lang="en-US" sz="1200" dirty="0" smtClean="0">
                <a:latin typeface="Calibri" pitchFamily="34" charset="0"/>
              </a:rPr>
              <a:t>_</a:t>
            </a:r>
            <a:r>
              <a:rPr lang="en-US" sz="1200" u="sng" dirty="0" smtClean="0">
                <a:latin typeface="Calibri" pitchFamily="34" charset="0"/>
              </a:rPr>
              <a:t>______________________________________</a:t>
            </a:r>
            <a:r>
              <a:rPr lang="en-US" sz="1200" dirty="0" smtClean="0">
                <a:latin typeface="Calibri" pitchFamily="34" charset="0"/>
              </a:rPr>
              <a:t>________________________________</a:t>
            </a:r>
            <a:endParaRPr lang="en-US" sz="1200" dirty="0">
              <a:latin typeface="Calibri" pitchFamily="34" charset="0"/>
            </a:endParaRPr>
          </a:p>
          <a:p>
            <a:pPr>
              <a:lnSpc>
                <a:spcPct val="150000"/>
              </a:lnSpc>
            </a:pPr>
            <a:r>
              <a:rPr lang="en-US" sz="1200" dirty="0">
                <a:latin typeface="Calibri" pitchFamily="34" charset="0"/>
              </a:rPr>
              <a:t>                 ___________________________________________________  Postal Code: </a:t>
            </a:r>
            <a:r>
              <a:rPr lang="en-US" sz="1200" dirty="0" smtClean="0">
                <a:latin typeface="Calibri" pitchFamily="34" charset="0"/>
              </a:rPr>
              <a:t>________</a:t>
            </a:r>
            <a:endParaRPr lang="en-US" sz="1200" dirty="0">
              <a:latin typeface="Calibri" pitchFamily="34" charset="0"/>
            </a:endParaRPr>
          </a:p>
          <a:p>
            <a:pPr>
              <a:lnSpc>
                <a:spcPct val="150000"/>
              </a:lnSpc>
            </a:pPr>
            <a:r>
              <a:rPr lang="en-US" sz="1200" dirty="0">
                <a:latin typeface="Calibri" pitchFamily="34" charset="0"/>
              </a:rPr>
              <a:t>Telephone:    Home </a:t>
            </a:r>
            <a:r>
              <a:rPr lang="en-US" sz="1200" dirty="0" smtClean="0">
                <a:latin typeface="Calibri" pitchFamily="34" charset="0"/>
              </a:rPr>
              <a:t>_</a:t>
            </a:r>
            <a:r>
              <a:rPr lang="en-US" sz="1200" u="sng" dirty="0" smtClean="0">
                <a:latin typeface="Calibri" pitchFamily="34" charset="0"/>
              </a:rPr>
              <a:t>________</a:t>
            </a:r>
            <a:r>
              <a:rPr lang="en-US" sz="1200" dirty="0" smtClean="0">
                <a:latin typeface="Calibri" pitchFamily="34" charset="0"/>
              </a:rPr>
              <a:t>______      </a:t>
            </a:r>
            <a:r>
              <a:rPr lang="en-US" sz="1200" dirty="0">
                <a:latin typeface="Calibri" pitchFamily="34" charset="0"/>
              </a:rPr>
              <a:t>Office _______________      Mobile </a:t>
            </a:r>
            <a:r>
              <a:rPr lang="en-US" sz="1200" dirty="0" smtClean="0">
                <a:latin typeface="Calibri" pitchFamily="34" charset="0"/>
              </a:rPr>
              <a:t>_________</a:t>
            </a:r>
            <a:r>
              <a:rPr lang="en-US" sz="1200" u="sng" dirty="0" smtClean="0">
                <a:latin typeface="Calibri" pitchFamily="34" charset="0"/>
              </a:rPr>
              <a:t>_</a:t>
            </a:r>
            <a:r>
              <a:rPr lang="en-US" sz="1200" dirty="0" smtClean="0">
                <a:latin typeface="Calibri" pitchFamily="34" charset="0"/>
              </a:rPr>
              <a:t>_____</a:t>
            </a:r>
            <a:endParaRPr lang="en-US" sz="1200" dirty="0">
              <a:latin typeface="Calibri" pitchFamily="34" charset="0"/>
            </a:endParaRPr>
          </a:p>
          <a:p>
            <a:pPr>
              <a:lnSpc>
                <a:spcPct val="150000"/>
              </a:lnSpc>
            </a:pPr>
            <a:r>
              <a:rPr lang="en-US" sz="1200" dirty="0">
                <a:latin typeface="Calibri" pitchFamily="34" charset="0"/>
              </a:rPr>
              <a:t>Occupation: </a:t>
            </a:r>
            <a:r>
              <a:rPr lang="en-US" sz="1200" dirty="0" smtClean="0">
                <a:latin typeface="Calibri" pitchFamily="34" charset="0"/>
              </a:rPr>
              <a:t>__</a:t>
            </a:r>
            <a:r>
              <a:rPr lang="en-US" sz="1200" u="sng" dirty="0" smtClean="0">
                <a:latin typeface="Calibri" pitchFamily="34" charset="0"/>
              </a:rPr>
              <a:t>________</a:t>
            </a:r>
            <a:r>
              <a:rPr lang="en-US" sz="1200" dirty="0" smtClean="0">
                <a:latin typeface="Calibri" pitchFamily="34" charset="0"/>
              </a:rPr>
              <a:t>____________   </a:t>
            </a:r>
            <a:r>
              <a:rPr lang="en-US" sz="1200" dirty="0" err="1">
                <a:latin typeface="Calibri" pitchFamily="34" charset="0"/>
              </a:rPr>
              <a:t>Organisation</a:t>
            </a:r>
            <a:r>
              <a:rPr lang="en-US" sz="1200" dirty="0">
                <a:latin typeface="Calibri" pitchFamily="34" charset="0"/>
              </a:rPr>
              <a:t>/School: </a:t>
            </a:r>
            <a:r>
              <a:rPr lang="en-US" sz="900" u="sng" dirty="0" smtClean="0">
                <a:latin typeface="Calibri" pitchFamily="34" charset="0"/>
              </a:rPr>
              <a:t>_________________________________</a:t>
            </a:r>
            <a:r>
              <a:rPr lang="en-US" sz="900" dirty="0" smtClean="0">
                <a:latin typeface="Calibri" pitchFamily="34" charset="0"/>
              </a:rPr>
              <a:t>____</a:t>
            </a:r>
            <a:endParaRPr lang="en-US" sz="900" dirty="0">
              <a:latin typeface="Calibri" pitchFamily="34" charset="0"/>
            </a:endParaRPr>
          </a:p>
          <a:p>
            <a:pPr>
              <a:lnSpc>
                <a:spcPct val="150000"/>
              </a:lnSpc>
            </a:pPr>
            <a:r>
              <a:rPr lang="en-US" sz="1200" dirty="0" smtClean="0">
                <a:latin typeface="Calibri" pitchFamily="34" charset="0"/>
              </a:rPr>
              <a:t>Have </a:t>
            </a:r>
            <a:r>
              <a:rPr lang="en-US" sz="1200" dirty="0">
                <a:latin typeface="Calibri" pitchFamily="34" charset="0"/>
              </a:rPr>
              <a:t>you ever suffered, or are suffering from any medical condition, </a:t>
            </a:r>
            <a:r>
              <a:rPr lang="en-US" sz="1200" dirty="0" smtClean="0">
                <a:latin typeface="Calibri" pitchFamily="34" charset="0"/>
              </a:rPr>
              <a:t>allergies, illness</a:t>
            </a:r>
            <a:r>
              <a:rPr lang="en-US" sz="1200" dirty="0">
                <a:latin typeface="Calibri" pitchFamily="34" charset="0"/>
              </a:rPr>
              <a:t>, disease, mental illness or physical impairment? If yes, please give details:  </a:t>
            </a:r>
            <a:r>
              <a:rPr lang="en-US" sz="1200" dirty="0" smtClean="0">
                <a:latin typeface="Calibri" pitchFamily="34" charset="0"/>
              </a:rPr>
              <a:t>_</a:t>
            </a:r>
            <a:r>
              <a:rPr lang="en-US" sz="1200" u="sng" dirty="0" smtClean="0">
                <a:latin typeface="Calibri" pitchFamily="34" charset="0"/>
              </a:rPr>
              <a:t>___</a:t>
            </a:r>
            <a:r>
              <a:rPr lang="en-US" sz="1200" dirty="0" smtClean="0">
                <a:latin typeface="Calibri" pitchFamily="34" charset="0"/>
              </a:rPr>
              <a:t>______________________</a:t>
            </a:r>
            <a:endParaRPr lang="en-US" sz="1200" dirty="0">
              <a:latin typeface="Calibri" pitchFamily="34" charset="0"/>
            </a:endParaRPr>
          </a:p>
          <a:p>
            <a:pPr>
              <a:lnSpc>
                <a:spcPct val="150000"/>
              </a:lnSpc>
            </a:pPr>
            <a:r>
              <a:rPr lang="en-US" sz="1200" dirty="0" smtClean="0">
                <a:latin typeface="Calibri" pitchFamily="34" charset="0"/>
              </a:rPr>
              <a:t>______________________________________________________________________________________________________________________________________________________________</a:t>
            </a:r>
            <a:endParaRPr lang="en-US" sz="1200" dirty="0">
              <a:latin typeface="Calibri" pitchFamily="34" charset="0"/>
            </a:endParaRPr>
          </a:p>
          <a:p>
            <a:pPr>
              <a:lnSpc>
                <a:spcPct val="150000"/>
              </a:lnSpc>
            </a:pPr>
            <a:r>
              <a:rPr lang="en-US" sz="1200" dirty="0">
                <a:latin typeface="Calibri" pitchFamily="34" charset="0"/>
              </a:rPr>
              <a:t>Emergency Contact Name: </a:t>
            </a:r>
            <a:r>
              <a:rPr lang="en-US" sz="1200" dirty="0" smtClean="0">
                <a:latin typeface="Calibri" pitchFamily="34" charset="0"/>
              </a:rPr>
              <a:t>_</a:t>
            </a:r>
            <a:r>
              <a:rPr lang="en-US" sz="1200" u="sng" dirty="0" smtClean="0">
                <a:latin typeface="Calibri" pitchFamily="34" charset="0"/>
              </a:rPr>
              <a:t>_____________</a:t>
            </a:r>
            <a:r>
              <a:rPr lang="en-US" sz="1200" dirty="0" smtClean="0">
                <a:latin typeface="Calibri" pitchFamily="34" charset="0"/>
              </a:rPr>
              <a:t>_______   </a:t>
            </a:r>
            <a:r>
              <a:rPr lang="en-US" sz="1200" dirty="0">
                <a:latin typeface="Calibri" pitchFamily="34" charset="0"/>
              </a:rPr>
              <a:t>Emergency Contact Phone </a:t>
            </a:r>
            <a:r>
              <a:rPr lang="en-US" sz="1200" u="sng" dirty="0" smtClean="0">
                <a:latin typeface="Calibri" pitchFamily="34" charset="0"/>
              </a:rPr>
              <a:t>________</a:t>
            </a:r>
            <a:r>
              <a:rPr lang="en-US" sz="1200" dirty="0" smtClean="0">
                <a:latin typeface="Calibri" pitchFamily="34" charset="0"/>
              </a:rPr>
              <a:t>____</a:t>
            </a:r>
            <a:endParaRPr lang="en-US" sz="1200" dirty="0">
              <a:latin typeface="Calibri" pitchFamily="34" charset="0"/>
            </a:endParaRPr>
          </a:p>
        </p:txBody>
      </p:sp>
      <p:sp>
        <p:nvSpPr>
          <p:cNvPr id="17" name="Rectangle 16"/>
          <p:cNvSpPr/>
          <p:nvPr/>
        </p:nvSpPr>
        <p:spPr>
          <a:xfrm>
            <a:off x="1077913" y="2990850"/>
            <a:ext cx="179387" cy="14287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SG"/>
          </a:p>
        </p:txBody>
      </p:sp>
      <p:sp>
        <p:nvSpPr>
          <p:cNvPr id="18" name="Rectangle 17"/>
          <p:cNvSpPr/>
          <p:nvPr/>
        </p:nvSpPr>
        <p:spPr>
          <a:xfrm>
            <a:off x="1811338" y="2990850"/>
            <a:ext cx="179387" cy="14287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SG"/>
          </a:p>
        </p:txBody>
      </p:sp>
      <p:sp>
        <p:nvSpPr>
          <p:cNvPr id="20" name="TextBox 19"/>
          <p:cNvSpPr txBox="1"/>
          <p:nvPr/>
        </p:nvSpPr>
        <p:spPr>
          <a:xfrm>
            <a:off x="361950" y="6143625"/>
            <a:ext cx="6215063" cy="307975"/>
          </a:xfrm>
          <a:prstGeom prst="rect">
            <a:avLst/>
          </a:prstGeom>
          <a:solidFill>
            <a:schemeClr val="bg1">
              <a:lumMod val="85000"/>
            </a:schemeClr>
          </a:solidFill>
        </p:spPr>
        <p:txBody>
          <a:bodyPr>
            <a:spAutoFit/>
          </a:bodyPr>
          <a:lstStyle/>
          <a:p>
            <a:pPr fontAlgn="auto">
              <a:spcBef>
                <a:spcPts val="0"/>
              </a:spcBef>
              <a:spcAft>
                <a:spcPts val="0"/>
              </a:spcAft>
              <a:defRPr/>
            </a:pPr>
            <a:r>
              <a:rPr lang="en-US" sz="1400" dirty="0">
                <a:latin typeface="+mn-lt"/>
              </a:rPr>
              <a:t>3.  Declaration</a:t>
            </a:r>
            <a:endParaRPr lang="en-SG" sz="1400" dirty="0">
              <a:latin typeface="+mn-lt"/>
            </a:endParaRPr>
          </a:p>
        </p:txBody>
      </p:sp>
      <p:sp>
        <p:nvSpPr>
          <p:cNvPr id="2058" name="Rectangle 21"/>
          <p:cNvSpPr>
            <a:spLocks noChangeArrowheads="1"/>
          </p:cNvSpPr>
          <p:nvPr/>
        </p:nvSpPr>
        <p:spPr bwMode="auto">
          <a:xfrm>
            <a:off x="357188" y="6429375"/>
            <a:ext cx="6215062" cy="1754326"/>
          </a:xfrm>
          <a:prstGeom prst="rect">
            <a:avLst/>
          </a:prstGeom>
          <a:noFill/>
          <a:ln w="9525">
            <a:noFill/>
            <a:miter lim="800000"/>
            <a:headEnd/>
            <a:tailEnd/>
          </a:ln>
        </p:spPr>
        <p:txBody>
          <a:bodyPr>
            <a:spAutoFit/>
          </a:bodyPr>
          <a:lstStyle/>
          <a:p>
            <a:pPr algn="just"/>
            <a:r>
              <a:rPr lang="en-US" sz="1200" dirty="0">
                <a:latin typeface="Calibri" pitchFamily="34" charset="0"/>
              </a:rPr>
              <a:t>I declare that the information given in this form is true and complete. I have read, understand and hereby agree to the terms and conditions as defined on the back of this application form and know that it affects my legal rights. I will comply with all the terms, conditions, rules and regulations of the Wrestling Association of the Philippines.</a:t>
            </a:r>
          </a:p>
          <a:p>
            <a:endParaRPr lang="en-US" sz="1200" dirty="0">
              <a:latin typeface="Calibri" pitchFamily="34" charset="0"/>
            </a:endParaRPr>
          </a:p>
          <a:p>
            <a:endParaRPr lang="en-US" sz="1200" dirty="0">
              <a:latin typeface="Calibri" pitchFamily="34" charset="0"/>
            </a:endParaRPr>
          </a:p>
          <a:p>
            <a:r>
              <a:rPr lang="en-US" sz="1200" dirty="0">
                <a:latin typeface="Calibri" pitchFamily="34" charset="0"/>
              </a:rPr>
              <a:t>Signature: _____________________________                       Date: </a:t>
            </a:r>
            <a:r>
              <a:rPr lang="en-US" sz="1200" u="sng" dirty="0" smtClean="0">
                <a:latin typeface="Calibri" pitchFamily="34" charset="0"/>
              </a:rPr>
              <a:t>___</a:t>
            </a:r>
            <a:r>
              <a:rPr lang="en-US" sz="1200" dirty="0" smtClean="0">
                <a:latin typeface="Calibri" pitchFamily="34" charset="0"/>
              </a:rPr>
              <a:t> /_</a:t>
            </a:r>
            <a:r>
              <a:rPr lang="en-US" sz="1200" u="sng" dirty="0" smtClean="0">
                <a:latin typeface="Calibri" pitchFamily="34" charset="0"/>
              </a:rPr>
              <a:t>__</a:t>
            </a:r>
            <a:r>
              <a:rPr lang="en-US" sz="1200" dirty="0" smtClean="0">
                <a:latin typeface="Calibri" pitchFamily="34" charset="0"/>
              </a:rPr>
              <a:t> /</a:t>
            </a:r>
            <a:r>
              <a:rPr lang="en-US" sz="1200" u="sng" dirty="0" smtClean="0">
                <a:latin typeface="Calibri" pitchFamily="34" charset="0"/>
              </a:rPr>
              <a:t>_____</a:t>
            </a:r>
            <a:endParaRPr lang="en-US" sz="1200" dirty="0">
              <a:latin typeface="Calibri" pitchFamily="34" charset="0"/>
            </a:endParaRPr>
          </a:p>
          <a:p>
            <a:r>
              <a:rPr lang="en-US" sz="1200" dirty="0">
                <a:latin typeface="Calibri" pitchFamily="34" charset="0"/>
              </a:rPr>
              <a:t> (</a:t>
            </a:r>
            <a:r>
              <a:rPr lang="en-US" sz="1200" i="1" dirty="0">
                <a:latin typeface="Calibri" pitchFamily="34" charset="0"/>
              </a:rPr>
              <a:t>Parent to sign if member is below 18 years old</a:t>
            </a:r>
            <a:r>
              <a:rPr lang="en-US" sz="1200" dirty="0">
                <a:latin typeface="Calibri" pitchFamily="34" charset="0"/>
              </a:rPr>
              <a:t>)</a:t>
            </a:r>
          </a:p>
          <a:p>
            <a:r>
              <a:rPr lang="en-US" sz="1200" dirty="0">
                <a:latin typeface="Calibri" pitchFamily="34" charset="0"/>
              </a:rPr>
              <a:t> </a:t>
            </a:r>
            <a:endParaRPr lang="en-SG" sz="1200" dirty="0">
              <a:latin typeface="Calibri" pitchFamily="34" charset="0"/>
            </a:endParaRPr>
          </a:p>
        </p:txBody>
      </p:sp>
      <p:sp>
        <p:nvSpPr>
          <p:cNvPr id="23" name="TextBox 22"/>
          <p:cNvSpPr txBox="1"/>
          <p:nvPr/>
        </p:nvSpPr>
        <p:spPr>
          <a:xfrm>
            <a:off x="357188" y="8143875"/>
            <a:ext cx="6215062" cy="307975"/>
          </a:xfrm>
          <a:prstGeom prst="rect">
            <a:avLst/>
          </a:prstGeom>
          <a:solidFill>
            <a:schemeClr val="bg1">
              <a:lumMod val="85000"/>
            </a:schemeClr>
          </a:solidFill>
        </p:spPr>
        <p:txBody>
          <a:bodyPr>
            <a:spAutoFit/>
          </a:bodyPr>
          <a:lstStyle/>
          <a:p>
            <a:pPr fontAlgn="auto">
              <a:spcBef>
                <a:spcPts val="0"/>
              </a:spcBef>
              <a:spcAft>
                <a:spcPts val="0"/>
              </a:spcAft>
              <a:defRPr/>
            </a:pPr>
            <a:r>
              <a:rPr lang="en-US" sz="1400" i="1" dirty="0">
                <a:latin typeface="+mn-lt"/>
              </a:rPr>
              <a:t>For Official Use </a:t>
            </a:r>
            <a:r>
              <a:rPr lang="en-US" sz="1400" i="1" dirty="0" smtClean="0">
                <a:latin typeface="+mn-lt"/>
              </a:rPr>
              <a:t>Only (Do not fill out this portion)</a:t>
            </a:r>
            <a:endParaRPr lang="en-SG" sz="1400" i="1" dirty="0">
              <a:latin typeface="+mn-lt"/>
            </a:endParaRPr>
          </a:p>
        </p:txBody>
      </p:sp>
      <p:sp>
        <p:nvSpPr>
          <p:cNvPr id="2060" name="Rectangle 23"/>
          <p:cNvSpPr>
            <a:spLocks noChangeArrowheads="1"/>
          </p:cNvSpPr>
          <p:nvPr/>
        </p:nvSpPr>
        <p:spPr bwMode="auto">
          <a:xfrm>
            <a:off x="357188" y="8448675"/>
            <a:ext cx="6215062" cy="461963"/>
          </a:xfrm>
          <a:prstGeom prst="rect">
            <a:avLst/>
          </a:prstGeom>
          <a:noFill/>
          <a:ln w="9525">
            <a:noFill/>
            <a:miter lim="800000"/>
            <a:headEnd/>
            <a:tailEnd/>
          </a:ln>
        </p:spPr>
        <p:txBody>
          <a:bodyPr>
            <a:spAutoFit/>
          </a:bodyPr>
          <a:lstStyle/>
          <a:p>
            <a:r>
              <a:rPr lang="en-US" sz="1200" dirty="0">
                <a:latin typeface="Calibri" pitchFamily="34" charset="0"/>
              </a:rPr>
              <a:t>Fee Received: </a:t>
            </a:r>
            <a:r>
              <a:rPr lang="en-US" sz="1200" dirty="0" smtClean="0">
                <a:latin typeface="Calibri" pitchFamily="34" charset="0"/>
              </a:rPr>
              <a:t>________</a:t>
            </a:r>
            <a:r>
              <a:rPr lang="en-US" sz="1200" u="sng" dirty="0" smtClean="0">
                <a:latin typeface="Calibri" pitchFamily="34" charset="0"/>
              </a:rPr>
              <a:t>PHP</a:t>
            </a:r>
            <a:r>
              <a:rPr lang="en-US" sz="1200" dirty="0" smtClean="0">
                <a:latin typeface="Calibri" pitchFamily="34" charset="0"/>
              </a:rPr>
              <a:t>    Payment </a:t>
            </a:r>
            <a:r>
              <a:rPr lang="en-US" sz="1200" dirty="0">
                <a:latin typeface="Calibri" pitchFamily="34" charset="0"/>
              </a:rPr>
              <a:t>Type: </a:t>
            </a:r>
            <a:r>
              <a:rPr lang="en-US" sz="1200" dirty="0" smtClean="0">
                <a:latin typeface="Calibri" pitchFamily="34" charset="0"/>
              </a:rPr>
              <a:t>      Cash       Bank Deposit      </a:t>
            </a:r>
            <a:r>
              <a:rPr lang="en-US" sz="1200" dirty="0">
                <a:latin typeface="Calibri" pitchFamily="34" charset="0"/>
              </a:rPr>
              <a:t>Receipt No.: ________     		</a:t>
            </a:r>
            <a:endParaRPr lang="en-SG" sz="1200" dirty="0">
              <a:latin typeface="Calibri" pitchFamily="34" charset="0"/>
            </a:endParaRPr>
          </a:p>
        </p:txBody>
      </p:sp>
      <p:sp>
        <p:nvSpPr>
          <p:cNvPr id="27" name="Rectangle 26"/>
          <p:cNvSpPr/>
          <p:nvPr/>
        </p:nvSpPr>
        <p:spPr>
          <a:xfrm>
            <a:off x="357188" y="2366963"/>
            <a:ext cx="6215062" cy="364331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SG"/>
          </a:p>
        </p:txBody>
      </p:sp>
      <p:sp>
        <p:nvSpPr>
          <p:cNvPr id="28" name="Rectangle 27"/>
          <p:cNvSpPr/>
          <p:nvPr/>
        </p:nvSpPr>
        <p:spPr>
          <a:xfrm>
            <a:off x="357188" y="1285875"/>
            <a:ext cx="6215062" cy="92868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SG"/>
          </a:p>
        </p:txBody>
      </p:sp>
      <p:sp>
        <p:nvSpPr>
          <p:cNvPr id="29" name="Rectangle 28"/>
          <p:cNvSpPr/>
          <p:nvPr/>
        </p:nvSpPr>
        <p:spPr>
          <a:xfrm>
            <a:off x="357188" y="6143625"/>
            <a:ext cx="6215062" cy="185737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SG" dirty="0"/>
          </a:p>
        </p:txBody>
      </p:sp>
      <p:sp>
        <p:nvSpPr>
          <p:cNvPr id="30" name="Rectangle 29"/>
          <p:cNvSpPr/>
          <p:nvPr/>
        </p:nvSpPr>
        <p:spPr>
          <a:xfrm>
            <a:off x="357188" y="8143875"/>
            <a:ext cx="6215062" cy="64293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SG"/>
          </a:p>
        </p:txBody>
      </p:sp>
      <p:sp>
        <p:nvSpPr>
          <p:cNvPr id="34" name="Footer Placeholder 33"/>
          <p:cNvSpPr>
            <a:spLocks noGrp="1"/>
          </p:cNvSpPr>
          <p:nvPr>
            <p:ph type="ftr" sz="quarter" idx="11"/>
          </p:nvPr>
        </p:nvSpPr>
        <p:spPr>
          <a:xfrm>
            <a:off x="357188" y="8728075"/>
            <a:ext cx="6215062" cy="487363"/>
          </a:xfrm>
        </p:spPr>
        <p:txBody>
          <a:bodyPr/>
          <a:lstStyle/>
          <a:p>
            <a:pPr>
              <a:defRPr/>
            </a:pPr>
            <a:r>
              <a:rPr lang="en-SG" sz="800" dirty="0">
                <a:latin typeface="Arial" pitchFamily="34" charset="0"/>
                <a:cs typeface="Arial" pitchFamily="34" charset="0"/>
              </a:rPr>
              <a:t>Wrestling </a:t>
            </a:r>
            <a:r>
              <a:rPr lang="en-SG" sz="800" dirty="0" smtClean="0">
                <a:latin typeface="Arial" pitchFamily="34" charset="0"/>
                <a:cs typeface="Arial" pitchFamily="34" charset="0"/>
              </a:rPr>
              <a:t>Association of the Philippines, Contact Number: +639174810089, http://www.facebook.com/philippinewrestling</a:t>
            </a:r>
            <a:endParaRPr lang="en-SG" sz="800" dirty="0">
              <a:latin typeface="Arial" pitchFamily="34" charset="0"/>
              <a:cs typeface="Arial" pitchFamily="34" charset="0"/>
            </a:endParaRPr>
          </a:p>
        </p:txBody>
      </p:sp>
      <p:sp>
        <p:nvSpPr>
          <p:cNvPr id="21" name="Rectangle 20"/>
          <p:cNvSpPr/>
          <p:nvPr/>
        </p:nvSpPr>
        <p:spPr>
          <a:xfrm>
            <a:off x="3249613" y="8533581"/>
            <a:ext cx="179387" cy="14287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SG"/>
          </a:p>
        </p:txBody>
      </p:sp>
      <p:sp>
        <p:nvSpPr>
          <p:cNvPr id="22" name="Rectangle 21"/>
          <p:cNvSpPr/>
          <p:nvPr/>
        </p:nvSpPr>
        <p:spPr>
          <a:xfrm>
            <a:off x="3789040" y="8533581"/>
            <a:ext cx="179387" cy="14287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SG"/>
          </a:p>
        </p:txBody>
      </p:sp>
      <p:pic>
        <p:nvPicPr>
          <p:cNvPr id="1026" name="Picture 2"/>
          <p:cNvPicPr>
            <a:picLocks noChangeAspect="1" noChangeArrowheads="1"/>
          </p:cNvPicPr>
          <p:nvPr/>
        </p:nvPicPr>
        <p:blipFill>
          <a:blip r:embed="rId3" cstate="print"/>
          <a:srcRect/>
          <a:stretch>
            <a:fillRect/>
          </a:stretch>
        </p:blipFill>
        <p:spPr bwMode="auto">
          <a:xfrm>
            <a:off x="5643578" y="142844"/>
            <a:ext cx="914400" cy="1000125"/>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74922" y="1285875"/>
            <a:ext cx="6294438" cy="307975"/>
          </a:xfrm>
          <a:prstGeom prst="rect">
            <a:avLst/>
          </a:prstGeom>
          <a:solidFill>
            <a:schemeClr val="bg1">
              <a:lumMod val="85000"/>
            </a:schemeClr>
          </a:solidFill>
        </p:spPr>
        <p:txBody>
          <a:bodyPr>
            <a:spAutoFit/>
          </a:bodyPr>
          <a:lstStyle/>
          <a:p>
            <a:pPr fontAlgn="auto">
              <a:spcBef>
                <a:spcPts val="0"/>
              </a:spcBef>
              <a:spcAft>
                <a:spcPts val="0"/>
              </a:spcAft>
              <a:defRPr/>
            </a:pPr>
            <a:r>
              <a:rPr lang="en-SG" sz="1400" dirty="0" smtClean="0">
                <a:latin typeface="+mn-lt"/>
              </a:rPr>
              <a:t>4. TERMS AND CONDITIONS</a:t>
            </a:r>
            <a:endParaRPr lang="en-SG" sz="1400" dirty="0">
              <a:latin typeface="+mn-lt"/>
            </a:endParaRPr>
          </a:p>
        </p:txBody>
      </p:sp>
      <p:sp>
        <p:nvSpPr>
          <p:cNvPr id="28" name="Rectangle 27"/>
          <p:cNvSpPr/>
          <p:nvPr/>
        </p:nvSpPr>
        <p:spPr>
          <a:xfrm>
            <a:off x="357188" y="1285875"/>
            <a:ext cx="6286500" cy="7572375"/>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SG" dirty="0"/>
          </a:p>
        </p:txBody>
      </p:sp>
      <p:sp>
        <p:nvSpPr>
          <p:cNvPr id="9" name="Footer Placeholder 8"/>
          <p:cNvSpPr>
            <a:spLocks noGrp="1"/>
          </p:cNvSpPr>
          <p:nvPr>
            <p:ph type="ftr" sz="quarter" idx="11"/>
          </p:nvPr>
        </p:nvSpPr>
        <p:spPr>
          <a:xfrm>
            <a:off x="357188" y="8728075"/>
            <a:ext cx="6286500" cy="487363"/>
          </a:xfrm>
        </p:spPr>
        <p:txBody>
          <a:bodyPr/>
          <a:lstStyle/>
          <a:p>
            <a:pPr>
              <a:defRPr/>
            </a:pPr>
            <a:r>
              <a:rPr lang="en-SG" sz="800" dirty="0" smtClean="0">
                <a:latin typeface="Arial" pitchFamily="34" charset="0"/>
                <a:cs typeface="Arial" pitchFamily="34" charset="0"/>
              </a:rPr>
              <a:t>Wrestling Association of the Philippines, Contact Number: +639174810089, http://www.facebook.com/philippinewrestling</a:t>
            </a:r>
            <a:endParaRPr lang="en-SG" sz="800" dirty="0">
              <a:latin typeface="Arial" pitchFamily="34" charset="0"/>
              <a:cs typeface="Arial" pitchFamily="34" charset="0"/>
            </a:endParaRPr>
          </a:p>
        </p:txBody>
      </p:sp>
      <p:pic>
        <p:nvPicPr>
          <p:cNvPr id="8" name="Picture 2"/>
          <p:cNvPicPr>
            <a:picLocks noChangeAspect="1" noChangeArrowheads="1"/>
          </p:cNvPicPr>
          <p:nvPr/>
        </p:nvPicPr>
        <p:blipFill>
          <a:blip r:embed="rId3" cstate="print"/>
          <a:srcRect/>
          <a:stretch>
            <a:fillRect/>
          </a:stretch>
        </p:blipFill>
        <p:spPr bwMode="auto">
          <a:xfrm>
            <a:off x="5715016" y="285720"/>
            <a:ext cx="914400" cy="1000125"/>
          </a:xfrm>
          <a:prstGeom prst="rect">
            <a:avLst/>
          </a:prstGeom>
          <a:noFill/>
          <a:ln w="9525">
            <a:noFill/>
            <a:miter lim="800000"/>
            <a:headEnd/>
            <a:tailEnd/>
          </a:ln>
          <a:effectLst/>
        </p:spPr>
      </p:pic>
      <p:sp>
        <p:nvSpPr>
          <p:cNvPr id="3" name="Rectangle 2"/>
          <p:cNvSpPr/>
          <p:nvPr/>
        </p:nvSpPr>
        <p:spPr>
          <a:xfrm>
            <a:off x="620688" y="1691680"/>
            <a:ext cx="3429000" cy="6370975"/>
          </a:xfrm>
          <a:prstGeom prst="rect">
            <a:avLst/>
          </a:prstGeom>
        </p:spPr>
        <p:txBody>
          <a:bodyPr>
            <a:spAutoFit/>
          </a:bodyPr>
          <a:lstStyle/>
          <a:p>
            <a:pPr lvl="0" fontAlgn="auto">
              <a:lnSpc>
                <a:spcPct val="150000"/>
              </a:lnSpc>
              <a:spcBef>
                <a:spcPts val="0"/>
              </a:spcBef>
              <a:spcAft>
                <a:spcPts val="0"/>
              </a:spcAft>
              <a:defRPr/>
            </a:pPr>
            <a:r>
              <a:rPr lang="en-US" sz="800" b="1" dirty="0">
                <a:solidFill>
                  <a:prstClr val="black"/>
                </a:solidFill>
                <a:latin typeface="Arial" pitchFamily="34" charset="0"/>
                <a:cs typeface="Arial" pitchFamily="34" charset="0"/>
              </a:rPr>
              <a:t>Acknowledgment of Risks, Injury and Obligations</a:t>
            </a:r>
          </a:p>
          <a:p>
            <a:pPr lvl="0" fontAlgn="auto">
              <a:lnSpc>
                <a:spcPct val="150000"/>
              </a:lnSpc>
              <a:spcBef>
                <a:spcPts val="0"/>
              </a:spcBef>
              <a:spcAft>
                <a:spcPts val="0"/>
              </a:spcAft>
              <a:defRPr/>
            </a:pPr>
            <a:r>
              <a:rPr lang="en-US" sz="800" dirty="0">
                <a:solidFill>
                  <a:prstClr val="black"/>
                </a:solidFill>
                <a:latin typeface="Arial" pitchFamily="34" charset="0"/>
                <a:cs typeface="Arial" pitchFamily="34" charset="0"/>
              </a:rPr>
              <a:t>I acknowledge that the activity I am to undertake will expose me to certain risks such as but not limited to:</a:t>
            </a:r>
          </a:p>
          <a:p>
            <a:pPr marL="180975" lvl="0" indent="-180975" fontAlgn="auto">
              <a:lnSpc>
                <a:spcPct val="150000"/>
              </a:lnSpc>
              <a:spcBef>
                <a:spcPts val="0"/>
              </a:spcBef>
              <a:spcAft>
                <a:spcPts val="0"/>
              </a:spcAft>
              <a:buFont typeface="Arial" pitchFamily="34" charset="0"/>
              <a:buChar char="•"/>
              <a:defRPr/>
            </a:pPr>
            <a:r>
              <a:rPr lang="en-US" sz="800" dirty="0">
                <a:solidFill>
                  <a:prstClr val="black"/>
                </a:solidFill>
                <a:latin typeface="Arial" pitchFamily="34" charset="0"/>
                <a:cs typeface="Arial" pitchFamily="34" charset="0"/>
              </a:rPr>
              <a:t>I may be injured, physically or mentally</a:t>
            </a:r>
          </a:p>
          <a:p>
            <a:pPr marL="180975" lvl="0" indent="-180975" fontAlgn="auto">
              <a:lnSpc>
                <a:spcPct val="150000"/>
              </a:lnSpc>
              <a:spcBef>
                <a:spcPts val="0"/>
              </a:spcBef>
              <a:spcAft>
                <a:spcPts val="0"/>
              </a:spcAft>
              <a:buFont typeface="Arial" pitchFamily="34" charset="0"/>
              <a:buChar char="•"/>
              <a:defRPr/>
            </a:pPr>
            <a:r>
              <a:rPr lang="en-US" sz="800" dirty="0">
                <a:solidFill>
                  <a:prstClr val="black"/>
                </a:solidFill>
                <a:latin typeface="Arial" pitchFamily="34" charset="0"/>
                <a:cs typeface="Arial" pitchFamily="34" charset="0"/>
              </a:rPr>
              <a:t>My personal property may be lost or damaged</a:t>
            </a:r>
          </a:p>
          <a:p>
            <a:pPr marL="180975" lvl="0" indent="-180975" fontAlgn="auto">
              <a:lnSpc>
                <a:spcPct val="150000"/>
              </a:lnSpc>
              <a:spcBef>
                <a:spcPts val="0"/>
              </a:spcBef>
              <a:spcAft>
                <a:spcPts val="0"/>
              </a:spcAft>
              <a:buFont typeface="Arial" pitchFamily="34" charset="0"/>
              <a:buChar char="•"/>
              <a:defRPr/>
            </a:pPr>
            <a:r>
              <a:rPr lang="en-US" sz="800" dirty="0">
                <a:solidFill>
                  <a:prstClr val="black"/>
                </a:solidFill>
                <a:latin typeface="Arial" pitchFamily="34" charset="0"/>
                <a:cs typeface="Arial" pitchFamily="34" charset="0"/>
              </a:rPr>
              <a:t>Other persons participating in such activity may cause me injury or may damage my property just  as I may cause injury to other persons or damage their property</a:t>
            </a:r>
          </a:p>
          <a:p>
            <a:pPr marL="180975" lvl="0" indent="-180975" fontAlgn="auto">
              <a:lnSpc>
                <a:spcPct val="150000"/>
              </a:lnSpc>
              <a:spcBef>
                <a:spcPts val="0"/>
              </a:spcBef>
              <a:spcAft>
                <a:spcPts val="0"/>
              </a:spcAft>
              <a:buFont typeface="Arial" pitchFamily="34" charset="0"/>
              <a:buChar char="•"/>
              <a:defRPr/>
            </a:pPr>
            <a:r>
              <a:rPr lang="en-US" sz="800" dirty="0">
                <a:solidFill>
                  <a:prstClr val="black"/>
                </a:solidFill>
                <a:latin typeface="Arial" pitchFamily="34" charset="0"/>
                <a:cs typeface="Arial" pitchFamily="34" charset="0"/>
              </a:rPr>
              <a:t>The conditions in which the activity is conducted may vary without warning</a:t>
            </a:r>
          </a:p>
          <a:p>
            <a:pPr marL="180975" lvl="0" indent="-180975" fontAlgn="auto">
              <a:lnSpc>
                <a:spcPct val="150000"/>
              </a:lnSpc>
              <a:spcBef>
                <a:spcPts val="0"/>
              </a:spcBef>
              <a:spcAft>
                <a:spcPts val="0"/>
              </a:spcAft>
              <a:buFont typeface="Arial" pitchFamily="34" charset="0"/>
              <a:buChar char="•"/>
              <a:defRPr/>
            </a:pPr>
            <a:r>
              <a:rPr lang="en-US" sz="800" dirty="0">
                <a:solidFill>
                  <a:prstClr val="black"/>
                </a:solidFill>
                <a:latin typeface="Arial" pitchFamily="34" charset="0"/>
                <a:cs typeface="Arial" pitchFamily="34" charset="0"/>
              </a:rPr>
              <a:t>There may be inadequate facilities for treatment or transport of me if I am injured</a:t>
            </a:r>
          </a:p>
          <a:p>
            <a:pPr marL="180975" lvl="0" indent="-180975" fontAlgn="auto">
              <a:lnSpc>
                <a:spcPct val="150000"/>
              </a:lnSpc>
              <a:spcBef>
                <a:spcPts val="0"/>
              </a:spcBef>
              <a:spcAft>
                <a:spcPts val="0"/>
              </a:spcAft>
              <a:buFont typeface="Arial" pitchFamily="34" charset="0"/>
              <a:buChar char="•"/>
              <a:defRPr/>
            </a:pPr>
            <a:r>
              <a:rPr lang="en-US" sz="800" dirty="0">
                <a:solidFill>
                  <a:prstClr val="black"/>
                </a:solidFill>
                <a:latin typeface="Arial" pitchFamily="34" charset="0"/>
                <a:cs typeface="Arial" pitchFamily="34" charset="0"/>
              </a:rPr>
              <a:t>I assume the risk of and responsibility for any injury, death or property damage resulting from my participation in the activity.</a:t>
            </a:r>
          </a:p>
          <a:p>
            <a:pPr marL="180975" lvl="0" indent="-180975" fontAlgn="auto">
              <a:lnSpc>
                <a:spcPct val="150000"/>
              </a:lnSpc>
              <a:spcBef>
                <a:spcPts val="0"/>
              </a:spcBef>
              <a:spcAft>
                <a:spcPts val="0"/>
              </a:spcAft>
              <a:buFont typeface="Arial" pitchFamily="34" charset="0"/>
              <a:buChar char="•"/>
              <a:defRPr/>
            </a:pPr>
            <a:endParaRPr lang="en-US" sz="800" dirty="0">
              <a:solidFill>
                <a:prstClr val="black"/>
              </a:solidFill>
              <a:latin typeface="Arial" pitchFamily="34" charset="0"/>
              <a:cs typeface="Arial" pitchFamily="34" charset="0"/>
            </a:endParaRPr>
          </a:p>
          <a:p>
            <a:pPr marL="180975" lvl="0" indent="-180975" fontAlgn="auto">
              <a:lnSpc>
                <a:spcPct val="150000"/>
              </a:lnSpc>
              <a:spcBef>
                <a:spcPts val="0"/>
              </a:spcBef>
              <a:spcAft>
                <a:spcPts val="0"/>
              </a:spcAft>
              <a:defRPr/>
            </a:pPr>
            <a:r>
              <a:rPr lang="en-US" sz="800" b="1" dirty="0">
                <a:solidFill>
                  <a:prstClr val="black"/>
                </a:solidFill>
                <a:latin typeface="Arial" pitchFamily="34" charset="0"/>
                <a:cs typeface="Arial" pitchFamily="34" charset="0"/>
              </a:rPr>
              <a:t>Release and Indemnity</a:t>
            </a:r>
          </a:p>
          <a:p>
            <a:pPr lvl="0" fontAlgn="auto">
              <a:lnSpc>
                <a:spcPct val="150000"/>
              </a:lnSpc>
              <a:spcBef>
                <a:spcPts val="0"/>
              </a:spcBef>
              <a:spcAft>
                <a:spcPts val="0"/>
              </a:spcAft>
              <a:defRPr/>
            </a:pPr>
            <a:r>
              <a:rPr lang="en-US" sz="800" dirty="0">
                <a:solidFill>
                  <a:prstClr val="black"/>
                </a:solidFill>
                <a:latin typeface="Arial" pitchFamily="34" charset="0"/>
                <a:cs typeface="Arial" pitchFamily="34" charset="0"/>
              </a:rPr>
              <a:t>I participate in the activity at my sole risk and responsibility.</a:t>
            </a:r>
          </a:p>
          <a:p>
            <a:pPr lvl="0" algn="just" fontAlgn="auto">
              <a:lnSpc>
                <a:spcPct val="150000"/>
              </a:lnSpc>
              <a:spcBef>
                <a:spcPts val="0"/>
              </a:spcBef>
              <a:spcAft>
                <a:spcPts val="0"/>
              </a:spcAft>
              <a:defRPr/>
            </a:pPr>
            <a:r>
              <a:rPr lang="en-US" sz="800" dirty="0">
                <a:solidFill>
                  <a:prstClr val="black"/>
                </a:solidFill>
                <a:latin typeface="Arial" pitchFamily="34" charset="0"/>
                <a:cs typeface="Arial" pitchFamily="34" charset="0"/>
              </a:rPr>
              <a:t>I release, indemnify and hold harmless Wrestling Association of the Philippines, its staff and agents, from and against all and any actions or claims which may be made by me or on my behalf or by other parties for or in respect of or arising out of any injury, loss, damage or death caused to me or my property whether by negligence, breach of contract or in any way whatsoever.</a:t>
            </a:r>
          </a:p>
          <a:p>
            <a:pPr lvl="0" fontAlgn="auto">
              <a:lnSpc>
                <a:spcPct val="150000"/>
              </a:lnSpc>
              <a:spcBef>
                <a:spcPts val="0"/>
              </a:spcBef>
              <a:spcAft>
                <a:spcPts val="0"/>
              </a:spcAft>
              <a:defRPr/>
            </a:pPr>
            <a:endParaRPr lang="en-US" sz="800" dirty="0">
              <a:solidFill>
                <a:prstClr val="black"/>
              </a:solidFill>
              <a:latin typeface="Arial" pitchFamily="34" charset="0"/>
              <a:cs typeface="Arial" pitchFamily="34" charset="0"/>
            </a:endParaRPr>
          </a:p>
          <a:p>
            <a:pPr lvl="0" fontAlgn="auto">
              <a:lnSpc>
                <a:spcPct val="150000"/>
              </a:lnSpc>
              <a:spcBef>
                <a:spcPts val="0"/>
              </a:spcBef>
              <a:spcAft>
                <a:spcPts val="0"/>
              </a:spcAft>
              <a:defRPr/>
            </a:pPr>
            <a:r>
              <a:rPr lang="en-US" sz="800" b="1" dirty="0">
                <a:solidFill>
                  <a:prstClr val="black"/>
                </a:solidFill>
                <a:latin typeface="Arial" pitchFamily="34" charset="0"/>
                <a:cs typeface="Arial" pitchFamily="34" charset="0"/>
              </a:rPr>
              <a:t>Administration</a:t>
            </a:r>
            <a:endParaRPr lang="en-US" sz="800" dirty="0">
              <a:solidFill>
                <a:prstClr val="black"/>
              </a:solidFill>
              <a:latin typeface="Arial" pitchFamily="34" charset="0"/>
              <a:cs typeface="Arial" pitchFamily="34" charset="0"/>
            </a:endParaRPr>
          </a:p>
          <a:p>
            <a:pPr lvl="0" fontAlgn="auto">
              <a:lnSpc>
                <a:spcPct val="150000"/>
              </a:lnSpc>
              <a:spcBef>
                <a:spcPts val="0"/>
              </a:spcBef>
              <a:spcAft>
                <a:spcPts val="0"/>
              </a:spcAft>
              <a:defRPr/>
            </a:pPr>
            <a:r>
              <a:rPr lang="en-US" sz="800" dirty="0">
                <a:solidFill>
                  <a:prstClr val="black"/>
                </a:solidFill>
                <a:latin typeface="Arial" pitchFamily="34" charset="0"/>
                <a:cs typeface="Arial" pitchFamily="34" charset="0"/>
              </a:rPr>
              <a:t>All equipment must be put back after use.</a:t>
            </a:r>
          </a:p>
          <a:p>
            <a:pPr lvl="0" fontAlgn="auto">
              <a:lnSpc>
                <a:spcPct val="150000"/>
              </a:lnSpc>
              <a:spcBef>
                <a:spcPts val="0"/>
              </a:spcBef>
              <a:spcAft>
                <a:spcPts val="0"/>
              </a:spcAft>
              <a:defRPr/>
            </a:pPr>
            <a:r>
              <a:rPr lang="en-SG" sz="800" dirty="0">
                <a:solidFill>
                  <a:prstClr val="black"/>
                </a:solidFill>
                <a:latin typeface="Arial" pitchFamily="34" charset="0"/>
                <a:cs typeface="Arial" pitchFamily="34" charset="0"/>
              </a:rPr>
              <a:t>Members will grant </a:t>
            </a:r>
            <a:r>
              <a:rPr lang="en-US" sz="800" dirty="0">
                <a:solidFill>
                  <a:prstClr val="black"/>
                </a:solidFill>
                <a:latin typeface="Arial" pitchFamily="34" charset="0"/>
                <a:cs typeface="Arial" pitchFamily="34" charset="0"/>
              </a:rPr>
              <a:t>the Wrestling Association of the Philippines, </a:t>
            </a:r>
            <a:r>
              <a:rPr lang="en-SG" sz="800" dirty="0">
                <a:solidFill>
                  <a:prstClr val="black"/>
                </a:solidFill>
                <a:latin typeface="Arial" pitchFamily="34" charset="0"/>
                <a:cs typeface="Arial" pitchFamily="34" charset="0"/>
              </a:rPr>
              <a:t>the right to use photographs, video images and/or other media for advertising, publicity and/or other commercial purposes. </a:t>
            </a:r>
            <a:endParaRPr lang="en-US" sz="800" dirty="0">
              <a:solidFill>
                <a:prstClr val="black"/>
              </a:solidFill>
              <a:latin typeface="Arial" pitchFamily="34" charset="0"/>
              <a:cs typeface="Arial" pitchFamily="34" charset="0"/>
            </a:endParaRPr>
          </a:p>
          <a:p>
            <a:pPr lvl="0" fontAlgn="auto">
              <a:lnSpc>
                <a:spcPct val="150000"/>
              </a:lnSpc>
              <a:spcBef>
                <a:spcPts val="0"/>
              </a:spcBef>
              <a:spcAft>
                <a:spcPts val="0"/>
              </a:spcAft>
              <a:defRPr/>
            </a:pPr>
            <a:r>
              <a:rPr lang="en-US" sz="800" dirty="0">
                <a:solidFill>
                  <a:prstClr val="black"/>
                </a:solidFill>
                <a:latin typeface="Arial" pitchFamily="34" charset="0"/>
                <a:cs typeface="Arial" pitchFamily="34" charset="0"/>
              </a:rPr>
              <a:t>Memberships are not refundable or transferable.</a:t>
            </a:r>
          </a:p>
          <a:p>
            <a:pPr lvl="0" fontAlgn="auto">
              <a:lnSpc>
                <a:spcPct val="150000"/>
              </a:lnSpc>
              <a:spcBef>
                <a:spcPts val="0"/>
              </a:spcBef>
              <a:spcAft>
                <a:spcPts val="0"/>
              </a:spcAft>
              <a:defRPr/>
            </a:pPr>
            <a:r>
              <a:rPr lang="en-US" sz="800" dirty="0">
                <a:solidFill>
                  <a:prstClr val="black"/>
                </a:solidFill>
                <a:latin typeface="Arial" pitchFamily="34" charset="0"/>
                <a:cs typeface="Arial" pitchFamily="34" charset="0"/>
              </a:rPr>
              <a:t>Each member must respect other members and behave in an appropriate manner at all times.</a:t>
            </a:r>
          </a:p>
          <a:p>
            <a:pPr lvl="0" fontAlgn="auto">
              <a:lnSpc>
                <a:spcPct val="150000"/>
              </a:lnSpc>
              <a:spcBef>
                <a:spcPts val="0"/>
              </a:spcBef>
              <a:spcAft>
                <a:spcPts val="0"/>
              </a:spcAft>
              <a:defRPr/>
            </a:pPr>
            <a:r>
              <a:rPr lang="en-US" sz="800" dirty="0">
                <a:solidFill>
                  <a:prstClr val="black"/>
                </a:solidFill>
                <a:latin typeface="Arial" pitchFamily="34" charset="0"/>
                <a:cs typeface="Arial" pitchFamily="34" charset="0"/>
              </a:rPr>
              <a:t>Wrestling  Association of the Philippines reserves the right to rescind the rights of applicants not complying with the terms and conditions.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1238</TotalTime>
  <Words>532</Words>
  <Application>Microsoft Office PowerPoint</Application>
  <PresentationFormat>On-screen Show (4:3)</PresentationFormat>
  <Paragraphs>50</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WAP</dc:creator>
  <cp:lastModifiedBy>Coach Bodie</cp:lastModifiedBy>
  <cp:revision>56</cp:revision>
  <cp:lastPrinted>2011-07-04T10:23:57Z</cp:lastPrinted>
  <dcterms:created xsi:type="dcterms:W3CDTF">2009-11-06T02:00:39Z</dcterms:created>
  <dcterms:modified xsi:type="dcterms:W3CDTF">2011-08-05T03:53:36Z</dcterms:modified>
</cp:coreProperties>
</file>